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11"/>
  </p:notesMasterIdLst>
  <p:handoutMasterIdLst>
    <p:handoutMasterId r:id="rId12"/>
  </p:handoutMasterIdLst>
  <p:sldIdLst>
    <p:sldId id="256" r:id="rId3"/>
    <p:sldId id="1650" r:id="rId4"/>
    <p:sldId id="2141411578" r:id="rId5"/>
    <p:sldId id="2141411582" r:id="rId6"/>
    <p:sldId id="2141411584" r:id="rId7"/>
    <p:sldId id="2141411583" r:id="rId8"/>
    <p:sldId id="2141411585" r:id="rId9"/>
    <p:sldId id="2141411581" r:id="rId10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SHOLM, Daniel Hugh" initials="chisholm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5D2F3-694E-4EBD-8AF5-FD6FC5E6FFC2}" v="13" dt="2024-03-09T11:36:39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6357" autoAdjust="0"/>
  </p:normalViewPr>
  <p:slideViewPr>
    <p:cSldViewPr>
      <p:cViewPr varScale="1">
        <p:scale>
          <a:sx n="145" d="100"/>
          <a:sy n="145" d="100"/>
        </p:scale>
        <p:origin x="48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SHOLM, Daniel Hugh" userId="30111a4a-1035-49e0-9f43-d12670be126c" providerId="ADAL" clId="{0995D2F3-694E-4EBD-8AF5-FD6FC5E6FFC2}"/>
    <pc:docChg chg="undo redo custSel addSld delSld modSld sldOrd">
      <pc:chgData name="CHISHOLM, Daniel Hugh" userId="30111a4a-1035-49e0-9f43-d12670be126c" providerId="ADAL" clId="{0995D2F3-694E-4EBD-8AF5-FD6FC5E6FFC2}" dt="2024-03-09T12:05:04.766" v="5975" actId="2696"/>
      <pc:docMkLst>
        <pc:docMk/>
      </pc:docMkLst>
      <pc:sldChg chg="modSp mod">
        <pc:chgData name="CHISHOLM, Daniel Hugh" userId="30111a4a-1035-49e0-9f43-d12670be126c" providerId="ADAL" clId="{0995D2F3-694E-4EBD-8AF5-FD6FC5E6FFC2}" dt="2024-03-09T11:57:43.270" v="5902" actId="1076"/>
        <pc:sldMkLst>
          <pc:docMk/>
          <pc:sldMk cId="4194302792" sldId="256"/>
        </pc:sldMkLst>
        <pc:spChg chg="mod">
          <ac:chgData name="CHISHOLM, Daniel Hugh" userId="30111a4a-1035-49e0-9f43-d12670be126c" providerId="ADAL" clId="{0995D2F3-694E-4EBD-8AF5-FD6FC5E6FFC2}" dt="2024-03-09T11:57:43.270" v="5902" actId="1076"/>
          <ac:spMkLst>
            <pc:docMk/>
            <pc:sldMk cId="4194302792" sldId="256"/>
            <ac:spMk id="4" creationId="{00000000-0000-0000-0000-000000000000}"/>
          </ac:spMkLst>
        </pc:spChg>
      </pc:sldChg>
      <pc:sldChg chg="del">
        <pc:chgData name="CHISHOLM, Daniel Hugh" userId="30111a4a-1035-49e0-9f43-d12670be126c" providerId="ADAL" clId="{0995D2F3-694E-4EBD-8AF5-FD6FC5E6FFC2}" dt="2024-03-09T10:58:49.575" v="3140" actId="47"/>
        <pc:sldMkLst>
          <pc:docMk/>
          <pc:sldMk cId="1767029332" sldId="357"/>
        </pc:sldMkLst>
      </pc:sldChg>
      <pc:sldChg chg="del">
        <pc:chgData name="CHISHOLM, Daniel Hugh" userId="30111a4a-1035-49e0-9f43-d12670be126c" providerId="ADAL" clId="{0995D2F3-694E-4EBD-8AF5-FD6FC5E6FFC2}" dt="2024-03-09T10:58:57.347" v="3141" actId="47"/>
        <pc:sldMkLst>
          <pc:docMk/>
          <pc:sldMk cId="779574119" sldId="359"/>
        </pc:sldMkLst>
      </pc:sldChg>
      <pc:sldChg chg="del">
        <pc:chgData name="CHISHOLM, Daniel Hugh" userId="30111a4a-1035-49e0-9f43-d12670be126c" providerId="ADAL" clId="{0995D2F3-694E-4EBD-8AF5-FD6FC5E6FFC2}" dt="2024-03-09T10:59:20.764" v="3142" actId="47"/>
        <pc:sldMkLst>
          <pc:docMk/>
          <pc:sldMk cId="1505840779" sldId="362"/>
        </pc:sldMkLst>
      </pc:sldChg>
      <pc:sldChg chg="del">
        <pc:chgData name="CHISHOLM, Daniel Hugh" userId="30111a4a-1035-49e0-9f43-d12670be126c" providerId="ADAL" clId="{0995D2F3-694E-4EBD-8AF5-FD6FC5E6FFC2}" dt="2024-03-09T10:58:41.960" v="3138" actId="47"/>
        <pc:sldMkLst>
          <pc:docMk/>
          <pc:sldMk cId="3745701359" sldId="364"/>
        </pc:sldMkLst>
      </pc:sldChg>
      <pc:sldChg chg="del">
        <pc:chgData name="CHISHOLM, Daniel Hugh" userId="30111a4a-1035-49e0-9f43-d12670be126c" providerId="ADAL" clId="{0995D2F3-694E-4EBD-8AF5-FD6FC5E6FFC2}" dt="2024-03-09T10:58:38.682" v="3137" actId="47"/>
        <pc:sldMkLst>
          <pc:docMk/>
          <pc:sldMk cId="146383982" sldId="457"/>
        </pc:sldMkLst>
      </pc:sldChg>
      <pc:sldChg chg="del">
        <pc:chgData name="CHISHOLM, Daniel Hugh" userId="30111a4a-1035-49e0-9f43-d12670be126c" providerId="ADAL" clId="{0995D2F3-694E-4EBD-8AF5-FD6FC5E6FFC2}" dt="2024-03-09T10:59:28.461" v="3143" actId="47"/>
        <pc:sldMkLst>
          <pc:docMk/>
          <pc:sldMk cId="901281031" sldId="568"/>
        </pc:sldMkLst>
      </pc:sldChg>
      <pc:sldChg chg="del">
        <pc:chgData name="CHISHOLM, Daniel Hugh" userId="30111a4a-1035-49e0-9f43-d12670be126c" providerId="ADAL" clId="{0995D2F3-694E-4EBD-8AF5-FD6FC5E6FFC2}" dt="2024-03-09T10:58:43.532" v="3139" actId="47"/>
        <pc:sldMkLst>
          <pc:docMk/>
          <pc:sldMk cId="3835494480" sldId="1667"/>
        </pc:sldMkLst>
      </pc:sldChg>
      <pc:sldChg chg="del">
        <pc:chgData name="CHISHOLM, Daniel Hugh" userId="30111a4a-1035-49e0-9f43-d12670be126c" providerId="ADAL" clId="{0995D2F3-694E-4EBD-8AF5-FD6FC5E6FFC2}" dt="2024-03-09T12:04:59.837" v="5974" actId="2696"/>
        <pc:sldMkLst>
          <pc:docMk/>
          <pc:sldMk cId="3572137495" sldId="1668"/>
        </pc:sldMkLst>
      </pc:sldChg>
      <pc:sldChg chg="del">
        <pc:chgData name="CHISHOLM, Daniel Hugh" userId="30111a4a-1035-49e0-9f43-d12670be126c" providerId="ADAL" clId="{0995D2F3-694E-4EBD-8AF5-FD6FC5E6FFC2}" dt="2024-03-09T12:05:04.766" v="5975" actId="2696"/>
        <pc:sldMkLst>
          <pc:docMk/>
          <pc:sldMk cId="2251536397" sldId="2141411531"/>
        </pc:sldMkLst>
      </pc:sldChg>
      <pc:sldChg chg="del">
        <pc:chgData name="CHISHOLM, Daniel Hugh" userId="30111a4a-1035-49e0-9f43-d12670be126c" providerId="ADAL" clId="{0995D2F3-694E-4EBD-8AF5-FD6FC5E6FFC2}" dt="2024-03-09T10:58:28.729" v="3135" actId="47"/>
        <pc:sldMkLst>
          <pc:docMk/>
          <pc:sldMk cId="2335937753" sldId="2141411566"/>
        </pc:sldMkLst>
      </pc:sldChg>
      <pc:sldChg chg="del">
        <pc:chgData name="CHISHOLM, Daniel Hugh" userId="30111a4a-1035-49e0-9f43-d12670be126c" providerId="ADAL" clId="{0995D2F3-694E-4EBD-8AF5-FD6FC5E6FFC2}" dt="2024-03-09T10:58:32.288" v="3136" actId="47"/>
        <pc:sldMkLst>
          <pc:docMk/>
          <pc:sldMk cId="3777672092" sldId="2141411572"/>
        </pc:sldMkLst>
      </pc:sldChg>
      <pc:sldChg chg="del">
        <pc:chgData name="CHISHOLM, Daniel Hugh" userId="30111a4a-1035-49e0-9f43-d12670be126c" providerId="ADAL" clId="{0995D2F3-694E-4EBD-8AF5-FD6FC5E6FFC2}" dt="2024-03-07T11:27:13.401" v="3131" actId="47"/>
        <pc:sldMkLst>
          <pc:docMk/>
          <pc:sldMk cId="1945930379" sldId="2141411574"/>
        </pc:sldMkLst>
      </pc:sldChg>
      <pc:sldChg chg="del">
        <pc:chgData name="CHISHOLM, Daniel Hugh" userId="30111a4a-1035-49e0-9f43-d12670be126c" providerId="ADAL" clId="{0995D2F3-694E-4EBD-8AF5-FD6FC5E6FFC2}" dt="2024-03-07T11:27:19.760" v="3132" actId="47"/>
        <pc:sldMkLst>
          <pc:docMk/>
          <pc:sldMk cId="591279045" sldId="2141411577"/>
        </pc:sldMkLst>
      </pc:sldChg>
      <pc:sldChg chg="modSp mod">
        <pc:chgData name="CHISHOLM, Daniel Hugh" userId="30111a4a-1035-49e0-9f43-d12670be126c" providerId="ADAL" clId="{0995D2F3-694E-4EBD-8AF5-FD6FC5E6FFC2}" dt="2024-03-07T09:11:52.003" v="90" actId="20577"/>
        <pc:sldMkLst>
          <pc:docMk/>
          <pc:sldMk cId="2466605960" sldId="2141411578"/>
        </pc:sldMkLst>
        <pc:spChg chg="mod">
          <ac:chgData name="CHISHOLM, Daniel Hugh" userId="30111a4a-1035-49e0-9f43-d12670be126c" providerId="ADAL" clId="{0995D2F3-694E-4EBD-8AF5-FD6FC5E6FFC2}" dt="2024-03-07T09:11:52.003" v="90" actId="20577"/>
          <ac:spMkLst>
            <pc:docMk/>
            <pc:sldMk cId="2466605960" sldId="2141411578"/>
            <ac:spMk id="2" creationId="{00000000-0000-0000-0000-000000000000}"/>
          </ac:spMkLst>
        </pc:spChg>
      </pc:sldChg>
      <pc:sldChg chg="del">
        <pc:chgData name="CHISHOLM, Daniel Hugh" userId="30111a4a-1035-49e0-9f43-d12670be126c" providerId="ADAL" clId="{0995D2F3-694E-4EBD-8AF5-FD6FC5E6FFC2}" dt="2024-03-07T11:26:30.323" v="3123" actId="47"/>
        <pc:sldMkLst>
          <pc:docMk/>
          <pc:sldMk cId="1943436841" sldId="2141411579"/>
        </pc:sldMkLst>
      </pc:sldChg>
      <pc:sldChg chg="addSp delSp modSp del mod modClrScheme chgLayout">
        <pc:chgData name="CHISHOLM, Daniel Hugh" userId="30111a4a-1035-49e0-9f43-d12670be126c" providerId="ADAL" clId="{0995D2F3-694E-4EBD-8AF5-FD6FC5E6FFC2}" dt="2024-03-07T11:26:56.090" v="3130" actId="47"/>
        <pc:sldMkLst>
          <pc:docMk/>
          <pc:sldMk cId="4028396894" sldId="2141411580"/>
        </pc:sldMkLst>
        <pc:spChg chg="mod ord">
          <ac:chgData name="CHISHOLM, Daniel Hugh" userId="30111a4a-1035-49e0-9f43-d12670be126c" providerId="ADAL" clId="{0995D2F3-694E-4EBD-8AF5-FD6FC5E6FFC2}" dt="2024-03-07T10:41:04.666" v="2025" actId="20577"/>
          <ac:spMkLst>
            <pc:docMk/>
            <pc:sldMk cId="4028396894" sldId="2141411580"/>
            <ac:spMk id="2" creationId="{5BA0B2AD-99EA-1910-914C-E45A3F639001}"/>
          </ac:spMkLst>
        </pc:spChg>
        <pc:spChg chg="add del mod ord">
          <ac:chgData name="CHISHOLM, Daniel Hugh" userId="30111a4a-1035-49e0-9f43-d12670be126c" providerId="ADAL" clId="{0995D2F3-694E-4EBD-8AF5-FD6FC5E6FFC2}" dt="2024-03-07T10:03:44.328" v="1461" actId="1076"/>
          <ac:spMkLst>
            <pc:docMk/>
            <pc:sldMk cId="4028396894" sldId="2141411580"/>
            <ac:spMk id="3" creationId="{8DB89B8F-350E-E393-6B37-69AF369F7A7C}"/>
          </ac:spMkLst>
        </pc:spChg>
        <pc:spChg chg="mod ord">
          <ac:chgData name="CHISHOLM, Daniel Hugh" userId="30111a4a-1035-49e0-9f43-d12670be126c" providerId="ADAL" clId="{0995D2F3-694E-4EBD-8AF5-FD6FC5E6FFC2}" dt="2024-03-07T09:09:58.165" v="44" actId="700"/>
          <ac:spMkLst>
            <pc:docMk/>
            <pc:sldMk cId="4028396894" sldId="2141411580"/>
            <ac:spMk id="4" creationId="{716DF1AF-5767-C739-AE51-F259E7DEC08A}"/>
          </ac:spMkLst>
        </pc:spChg>
        <pc:spChg chg="add del mod">
          <ac:chgData name="CHISHOLM, Daniel Hugh" userId="30111a4a-1035-49e0-9f43-d12670be126c" providerId="ADAL" clId="{0995D2F3-694E-4EBD-8AF5-FD6FC5E6FFC2}" dt="2024-03-07T09:27:27.145" v="339" actId="478"/>
          <ac:spMkLst>
            <pc:docMk/>
            <pc:sldMk cId="4028396894" sldId="2141411580"/>
            <ac:spMk id="6" creationId="{DAEA4F24-C5C5-FEF6-B237-C8488776693C}"/>
          </ac:spMkLst>
        </pc:spChg>
        <pc:spChg chg="mod ord">
          <ac:chgData name="CHISHOLM, Daniel Hugh" userId="30111a4a-1035-49e0-9f43-d12670be126c" providerId="ADAL" clId="{0995D2F3-694E-4EBD-8AF5-FD6FC5E6FFC2}" dt="2024-03-07T09:51:43.681" v="1156" actId="27636"/>
          <ac:spMkLst>
            <pc:docMk/>
            <pc:sldMk cId="4028396894" sldId="2141411580"/>
            <ac:spMk id="7" creationId="{44E25D40-E903-27E8-3976-2D42482E4784}"/>
          </ac:spMkLst>
        </pc:spChg>
        <pc:spChg chg="add del">
          <ac:chgData name="CHISHOLM, Daniel Hugh" userId="30111a4a-1035-49e0-9f43-d12670be126c" providerId="ADAL" clId="{0995D2F3-694E-4EBD-8AF5-FD6FC5E6FFC2}" dt="2024-03-07T09:37:02.819" v="499" actId="22"/>
          <ac:spMkLst>
            <pc:docMk/>
            <pc:sldMk cId="4028396894" sldId="2141411580"/>
            <ac:spMk id="9" creationId="{0CDF6C3D-9204-CC36-9E6A-C474BF55D35F}"/>
          </ac:spMkLst>
        </pc:spChg>
      </pc:sldChg>
      <pc:sldChg chg="modSp mod">
        <pc:chgData name="CHISHOLM, Daniel Hugh" userId="30111a4a-1035-49e0-9f43-d12670be126c" providerId="ADAL" clId="{0995D2F3-694E-4EBD-8AF5-FD6FC5E6FFC2}" dt="2024-03-07T09:08:50.114" v="41" actId="20577"/>
        <pc:sldMkLst>
          <pc:docMk/>
          <pc:sldMk cId="864073881" sldId="2141411581"/>
        </pc:sldMkLst>
        <pc:spChg chg="mod">
          <ac:chgData name="CHISHOLM, Daniel Hugh" userId="30111a4a-1035-49e0-9f43-d12670be126c" providerId="ADAL" clId="{0995D2F3-694E-4EBD-8AF5-FD6FC5E6FFC2}" dt="2024-03-07T09:08:50.114" v="41" actId="20577"/>
          <ac:spMkLst>
            <pc:docMk/>
            <pc:sldMk cId="864073881" sldId="2141411581"/>
            <ac:spMk id="6" creationId="{A36C91F5-1E61-47CF-CD28-CB5DD1B408C8}"/>
          </ac:spMkLst>
        </pc:spChg>
      </pc:sldChg>
      <pc:sldChg chg="modSp add mod ord">
        <pc:chgData name="CHISHOLM, Daniel Hugh" userId="30111a4a-1035-49e0-9f43-d12670be126c" providerId="ADAL" clId="{0995D2F3-694E-4EBD-8AF5-FD6FC5E6FFC2}" dt="2024-03-09T12:02:27.483" v="5956" actId="404"/>
        <pc:sldMkLst>
          <pc:docMk/>
          <pc:sldMk cId="4031554102" sldId="2141411582"/>
        </pc:sldMkLst>
        <pc:spChg chg="mod">
          <ac:chgData name="CHISHOLM, Daniel Hugh" userId="30111a4a-1035-49e0-9f43-d12670be126c" providerId="ADAL" clId="{0995D2F3-694E-4EBD-8AF5-FD6FC5E6FFC2}" dt="2024-03-07T11:25:42.385" v="3113" actId="6549"/>
          <ac:spMkLst>
            <pc:docMk/>
            <pc:sldMk cId="4031554102" sldId="2141411582"/>
            <ac:spMk id="2" creationId="{5BA0B2AD-99EA-1910-914C-E45A3F639001}"/>
          </ac:spMkLst>
        </pc:spChg>
        <pc:spChg chg="mod">
          <ac:chgData name="CHISHOLM, Daniel Hugh" userId="30111a4a-1035-49e0-9f43-d12670be126c" providerId="ADAL" clId="{0995D2F3-694E-4EBD-8AF5-FD6FC5E6FFC2}" dt="2024-03-09T12:02:27.483" v="5956" actId="404"/>
          <ac:spMkLst>
            <pc:docMk/>
            <pc:sldMk cId="4031554102" sldId="2141411582"/>
            <ac:spMk id="3" creationId="{8DB89B8F-350E-E393-6B37-69AF369F7A7C}"/>
          </ac:spMkLst>
        </pc:spChg>
        <pc:spChg chg="mod">
          <ac:chgData name="CHISHOLM, Daniel Hugh" userId="30111a4a-1035-49e0-9f43-d12670be126c" providerId="ADAL" clId="{0995D2F3-694E-4EBD-8AF5-FD6FC5E6FFC2}" dt="2024-03-09T12:02:01.452" v="5954" actId="403"/>
          <ac:spMkLst>
            <pc:docMk/>
            <pc:sldMk cId="4031554102" sldId="2141411582"/>
            <ac:spMk id="7" creationId="{44E25D40-E903-27E8-3976-2D42482E4784}"/>
          </ac:spMkLst>
        </pc:spChg>
      </pc:sldChg>
      <pc:sldChg chg="add ord">
        <pc:chgData name="CHISHOLM, Daniel Hugh" userId="30111a4a-1035-49e0-9f43-d12670be126c" providerId="ADAL" clId="{0995D2F3-694E-4EBD-8AF5-FD6FC5E6FFC2}" dt="2024-03-07T11:26:43.854" v="3127"/>
        <pc:sldMkLst>
          <pc:docMk/>
          <pc:sldMk cId="972865601" sldId="2141411583"/>
        </pc:sldMkLst>
      </pc:sldChg>
      <pc:sldChg chg="modSp add mod ord">
        <pc:chgData name="CHISHOLM, Daniel Hugh" userId="30111a4a-1035-49e0-9f43-d12670be126c" providerId="ADAL" clId="{0995D2F3-694E-4EBD-8AF5-FD6FC5E6FFC2}" dt="2024-03-09T12:04:20.809" v="5973" actId="12"/>
        <pc:sldMkLst>
          <pc:docMk/>
          <pc:sldMk cId="2401920243" sldId="2141411584"/>
        </pc:sldMkLst>
        <pc:spChg chg="mod">
          <ac:chgData name="CHISHOLM, Daniel Hugh" userId="30111a4a-1035-49e0-9f43-d12670be126c" providerId="ADAL" clId="{0995D2F3-694E-4EBD-8AF5-FD6FC5E6FFC2}" dt="2024-03-07T11:17:49.504" v="3077"/>
          <ac:spMkLst>
            <pc:docMk/>
            <pc:sldMk cId="2401920243" sldId="2141411584"/>
            <ac:spMk id="2" creationId="{5BA0B2AD-99EA-1910-914C-E45A3F639001}"/>
          </ac:spMkLst>
        </pc:spChg>
        <pc:spChg chg="mod">
          <ac:chgData name="CHISHOLM, Daniel Hugh" userId="30111a4a-1035-49e0-9f43-d12670be126c" providerId="ADAL" clId="{0995D2F3-694E-4EBD-8AF5-FD6FC5E6FFC2}" dt="2024-03-09T12:04:20.809" v="5973" actId="12"/>
          <ac:spMkLst>
            <pc:docMk/>
            <pc:sldMk cId="2401920243" sldId="2141411584"/>
            <ac:spMk id="3" creationId="{8DB89B8F-350E-E393-6B37-69AF369F7A7C}"/>
          </ac:spMkLst>
        </pc:spChg>
        <pc:spChg chg="mod">
          <ac:chgData name="CHISHOLM, Daniel Hugh" userId="30111a4a-1035-49e0-9f43-d12670be126c" providerId="ADAL" clId="{0995D2F3-694E-4EBD-8AF5-FD6FC5E6FFC2}" dt="2024-03-09T12:04:12.677" v="5972" actId="403"/>
          <ac:spMkLst>
            <pc:docMk/>
            <pc:sldMk cId="2401920243" sldId="2141411584"/>
            <ac:spMk id="7" creationId="{44E25D40-E903-27E8-3976-2D42482E4784}"/>
          </ac:spMkLst>
        </pc:spChg>
      </pc:sldChg>
      <pc:sldChg chg="addSp delSp modSp new mod modClrScheme chgLayout">
        <pc:chgData name="CHISHOLM, Daniel Hugh" userId="30111a4a-1035-49e0-9f43-d12670be126c" providerId="ADAL" clId="{0995D2F3-694E-4EBD-8AF5-FD6FC5E6FFC2}" dt="2024-03-09T11:56:24.531" v="5864" actId="20577"/>
        <pc:sldMkLst>
          <pc:docMk/>
          <pc:sldMk cId="239603097" sldId="2141411585"/>
        </pc:sldMkLst>
        <pc:spChg chg="del mod ord">
          <ac:chgData name="CHISHOLM, Daniel Hugh" userId="30111a4a-1035-49e0-9f43-d12670be126c" providerId="ADAL" clId="{0995D2F3-694E-4EBD-8AF5-FD6FC5E6FFC2}" dt="2024-03-09T11:02:10.383" v="3145" actId="700"/>
          <ac:spMkLst>
            <pc:docMk/>
            <pc:sldMk cId="239603097" sldId="2141411585"/>
            <ac:spMk id="2" creationId="{8FE327E7-A5DF-D9C1-88BF-30DF07282863}"/>
          </ac:spMkLst>
        </pc:spChg>
        <pc:spChg chg="del mod ord">
          <ac:chgData name="CHISHOLM, Daniel Hugh" userId="30111a4a-1035-49e0-9f43-d12670be126c" providerId="ADAL" clId="{0995D2F3-694E-4EBD-8AF5-FD6FC5E6FFC2}" dt="2024-03-09T11:02:10.383" v="3145" actId="700"/>
          <ac:spMkLst>
            <pc:docMk/>
            <pc:sldMk cId="239603097" sldId="2141411585"/>
            <ac:spMk id="3" creationId="{E3184397-1AD2-A582-CA97-80566528976E}"/>
          </ac:spMkLst>
        </pc:spChg>
        <pc:spChg chg="del">
          <ac:chgData name="CHISHOLM, Daniel Hugh" userId="30111a4a-1035-49e0-9f43-d12670be126c" providerId="ADAL" clId="{0995D2F3-694E-4EBD-8AF5-FD6FC5E6FFC2}" dt="2024-03-09T11:02:10.383" v="3145" actId="700"/>
          <ac:spMkLst>
            <pc:docMk/>
            <pc:sldMk cId="239603097" sldId="2141411585"/>
            <ac:spMk id="4" creationId="{3379E185-07A4-C1FA-FE39-200546A5F54D}"/>
          </ac:spMkLst>
        </pc:spChg>
        <pc:spChg chg="mod ord">
          <ac:chgData name="CHISHOLM, Daniel Hugh" userId="30111a4a-1035-49e0-9f43-d12670be126c" providerId="ADAL" clId="{0995D2F3-694E-4EBD-8AF5-FD6FC5E6FFC2}" dt="2024-03-09T11:02:10.383" v="3145" actId="700"/>
          <ac:spMkLst>
            <pc:docMk/>
            <pc:sldMk cId="239603097" sldId="2141411585"/>
            <ac:spMk id="5" creationId="{2EA5D2A9-1B84-A1D0-C78F-F8C200CC467E}"/>
          </ac:spMkLst>
        </pc:spChg>
        <pc:spChg chg="add mod ord">
          <ac:chgData name="CHISHOLM, Daniel Hugh" userId="30111a4a-1035-49e0-9f43-d12670be126c" providerId="ADAL" clId="{0995D2F3-694E-4EBD-8AF5-FD6FC5E6FFC2}" dt="2024-03-09T11:12:06.236" v="3932" actId="20577"/>
          <ac:spMkLst>
            <pc:docMk/>
            <pc:sldMk cId="239603097" sldId="2141411585"/>
            <ac:spMk id="6" creationId="{2D585FBC-DD99-51EB-F07C-0C16DD7A4B02}"/>
          </ac:spMkLst>
        </pc:spChg>
        <pc:spChg chg="add del mod ord">
          <ac:chgData name="CHISHOLM, Daniel Hugh" userId="30111a4a-1035-49e0-9f43-d12670be126c" providerId="ADAL" clId="{0995D2F3-694E-4EBD-8AF5-FD6FC5E6FFC2}" dt="2024-03-09T11:02:21.831" v="3146" actId="3680"/>
          <ac:spMkLst>
            <pc:docMk/>
            <pc:sldMk cId="239603097" sldId="2141411585"/>
            <ac:spMk id="7" creationId="{26C3EDF0-7A69-933D-A9C6-AEF7B4E0351D}"/>
          </ac:spMkLst>
        </pc:spChg>
        <pc:graphicFrameChg chg="add mod ord modGraphic">
          <ac:chgData name="CHISHOLM, Daniel Hugh" userId="30111a4a-1035-49e0-9f43-d12670be126c" providerId="ADAL" clId="{0995D2F3-694E-4EBD-8AF5-FD6FC5E6FFC2}" dt="2024-03-09T11:56:24.531" v="5864" actId="20577"/>
          <ac:graphicFrameMkLst>
            <pc:docMk/>
            <pc:sldMk cId="239603097" sldId="2141411585"/>
            <ac:graphicFrameMk id="8" creationId="{7EE19F45-E0E2-D302-5636-6A3C704F21EF}"/>
          </ac:graphicFrameMkLst>
        </pc:graphicFrameChg>
        <pc:graphicFrameChg chg="add del mod">
          <ac:chgData name="CHISHOLM, Daniel Hugh" userId="30111a4a-1035-49e0-9f43-d12670be126c" providerId="ADAL" clId="{0995D2F3-694E-4EBD-8AF5-FD6FC5E6FFC2}" dt="2024-03-09T11:06:06.773" v="3491"/>
          <ac:graphicFrameMkLst>
            <pc:docMk/>
            <pc:sldMk cId="239603097" sldId="2141411585"/>
            <ac:graphicFrameMk id="9" creationId="{762E6A2D-E826-9E17-EC61-A204199B74B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AE5F4-7F1D-4149-80DB-3575D69D89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EA4DEE-A149-48C2-87D2-5717A55205C0}">
      <dgm:prSet/>
      <dgm:spPr/>
      <dgm:t>
        <a:bodyPr/>
        <a:lstStyle/>
        <a:p>
          <a:r>
            <a:rPr lang="en-US" dirty="0"/>
            <a:t>EPSILON</a:t>
          </a:r>
        </a:p>
      </dgm:t>
    </dgm:pt>
    <dgm:pt modelId="{E3F087FC-90FF-411E-A0C5-59F04AF57310}" type="parTrans" cxnId="{C8AEDCA1-C635-4570-B0A0-CE768AA4D570}">
      <dgm:prSet/>
      <dgm:spPr/>
      <dgm:t>
        <a:bodyPr/>
        <a:lstStyle/>
        <a:p>
          <a:endParaRPr lang="en-US"/>
        </a:p>
      </dgm:t>
    </dgm:pt>
    <dgm:pt modelId="{41932610-1BAD-4A85-95A4-3CF3E66A0709}" type="sibTrans" cxnId="{C8AEDCA1-C635-4570-B0A0-CE768AA4D570}">
      <dgm:prSet/>
      <dgm:spPr/>
      <dgm:t>
        <a:bodyPr/>
        <a:lstStyle/>
        <a:p>
          <a:endParaRPr lang="en-US"/>
        </a:p>
      </dgm:t>
    </dgm:pt>
    <dgm:pt modelId="{4E070231-EAD4-40B0-B3ED-9A30D034241A}">
      <dgm:prSet/>
      <dgm:spPr/>
      <dgm:t>
        <a:bodyPr/>
        <a:lstStyle/>
        <a:p>
          <a:r>
            <a:rPr lang="en-US" dirty="0"/>
            <a:t>EMERALD</a:t>
          </a:r>
        </a:p>
      </dgm:t>
    </dgm:pt>
    <dgm:pt modelId="{CC564581-F301-45B9-B978-5DAE160BB265}" type="parTrans" cxnId="{2D9D43CC-7578-463D-8929-A0333B8B487B}">
      <dgm:prSet/>
      <dgm:spPr/>
      <dgm:t>
        <a:bodyPr/>
        <a:lstStyle/>
        <a:p>
          <a:endParaRPr lang="en-US"/>
        </a:p>
      </dgm:t>
    </dgm:pt>
    <dgm:pt modelId="{93AB08A0-2E73-47E1-8587-CDE51A9F73A9}" type="sibTrans" cxnId="{2D9D43CC-7578-463D-8929-A0333B8B487B}">
      <dgm:prSet/>
      <dgm:spPr/>
      <dgm:t>
        <a:bodyPr/>
        <a:lstStyle/>
        <a:p>
          <a:endParaRPr lang="en-US"/>
        </a:p>
      </dgm:t>
    </dgm:pt>
    <dgm:pt modelId="{F5D13BA8-3925-4D7B-950B-3DD68DC89151}">
      <dgm:prSet/>
      <dgm:spPr/>
      <dgm:t>
        <a:bodyPr/>
        <a:lstStyle/>
        <a:p>
          <a:r>
            <a:rPr lang="en-US" dirty="0"/>
            <a:t>EMILIA</a:t>
          </a:r>
        </a:p>
      </dgm:t>
    </dgm:pt>
    <dgm:pt modelId="{03EBBA90-CA4B-4721-88D1-B88434CB6397}" type="parTrans" cxnId="{053CC336-05C3-4922-9AC0-098E9181AE93}">
      <dgm:prSet/>
      <dgm:spPr/>
      <dgm:t>
        <a:bodyPr/>
        <a:lstStyle/>
        <a:p>
          <a:endParaRPr lang="en-US"/>
        </a:p>
      </dgm:t>
    </dgm:pt>
    <dgm:pt modelId="{5AC3919E-7505-4443-91E0-51A2E72F65A5}" type="sibTrans" cxnId="{053CC336-05C3-4922-9AC0-098E9181AE93}">
      <dgm:prSet/>
      <dgm:spPr/>
      <dgm:t>
        <a:bodyPr/>
        <a:lstStyle/>
        <a:p>
          <a:endParaRPr lang="en-US"/>
        </a:p>
      </dgm:t>
    </dgm:pt>
    <dgm:pt modelId="{612A87EE-4176-4D82-972B-6BFA5D020C30}" type="pres">
      <dgm:prSet presAssocID="{C59AE5F4-7F1D-4149-80DB-3575D69D893E}" presName="linear" presStyleCnt="0">
        <dgm:presLayoutVars>
          <dgm:animLvl val="lvl"/>
          <dgm:resizeHandles val="exact"/>
        </dgm:presLayoutVars>
      </dgm:prSet>
      <dgm:spPr/>
    </dgm:pt>
    <dgm:pt modelId="{5E2DD03D-7EEE-428E-AA8C-3100EA8689C8}" type="pres">
      <dgm:prSet presAssocID="{C2EA4DEE-A149-48C2-87D2-5717A55205C0}" presName="parentText" presStyleLbl="node1" presStyleIdx="0" presStyleCnt="3" custLinFactY="-9317" custLinFactNeighborX="199" custLinFactNeighborY="-100000">
        <dgm:presLayoutVars>
          <dgm:chMax val="0"/>
          <dgm:bulletEnabled val="1"/>
        </dgm:presLayoutVars>
      </dgm:prSet>
      <dgm:spPr/>
    </dgm:pt>
    <dgm:pt modelId="{4A019195-193A-4C87-9FB8-49D87A24D2CA}" type="pres">
      <dgm:prSet presAssocID="{41932610-1BAD-4A85-95A4-3CF3E66A0709}" presName="spacer" presStyleCnt="0"/>
      <dgm:spPr/>
    </dgm:pt>
    <dgm:pt modelId="{4F5F6596-3DF4-426D-9098-E48260D56907}" type="pres">
      <dgm:prSet presAssocID="{4E070231-EAD4-40B0-B3ED-9A30D03424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B0F86-FAE6-449D-9200-114E5BAB8D30}" type="pres">
      <dgm:prSet presAssocID="{93AB08A0-2E73-47E1-8587-CDE51A9F73A9}" presName="spacer" presStyleCnt="0"/>
      <dgm:spPr/>
    </dgm:pt>
    <dgm:pt modelId="{F307C99E-A584-489A-BC51-7E268D0EE7DC}" type="pres">
      <dgm:prSet presAssocID="{F5D13BA8-3925-4D7B-950B-3DD68DC89151}" presName="parentText" presStyleLbl="node1" presStyleIdx="2" presStyleCnt="3" custLinFactY="8230" custLinFactNeighborX="-1171" custLinFactNeighborY="100000">
        <dgm:presLayoutVars>
          <dgm:chMax val="0"/>
          <dgm:bulletEnabled val="1"/>
        </dgm:presLayoutVars>
      </dgm:prSet>
      <dgm:spPr/>
    </dgm:pt>
  </dgm:ptLst>
  <dgm:cxnLst>
    <dgm:cxn modelId="{1E01C308-8CF7-49F6-B082-A871A8BC37F9}" type="presOf" srcId="{F5D13BA8-3925-4D7B-950B-3DD68DC89151}" destId="{F307C99E-A584-489A-BC51-7E268D0EE7DC}" srcOrd="0" destOrd="0" presId="urn:microsoft.com/office/officeart/2005/8/layout/vList2"/>
    <dgm:cxn modelId="{F57DA636-29A6-493F-A3A4-A3200813F7DF}" type="presOf" srcId="{4E070231-EAD4-40B0-B3ED-9A30D034241A}" destId="{4F5F6596-3DF4-426D-9098-E48260D56907}" srcOrd="0" destOrd="0" presId="urn:microsoft.com/office/officeart/2005/8/layout/vList2"/>
    <dgm:cxn modelId="{053CC336-05C3-4922-9AC0-098E9181AE93}" srcId="{C59AE5F4-7F1D-4149-80DB-3575D69D893E}" destId="{F5D13BA8-3925-4D7B-950B-3DD68DC89151}" srcOrd="2" destOrd="0" parTransId="{03EBBA90-CA4B-4721-88D1-B88434CB6397}" sibTransId="{5AC3919E-7505-4443-91E0-51A2E72F65A5}"/>
    <dgm:cxn modelId="{B6987171-C521-4384-9B32-56AEC06D0893}" type="presOf" srcId="{C2EA4DEE-A149-48C2-87D2-5717A55205C0}" destId="{5E2DD03D-7EEE-428E-AA8C-3100EA8689C8}" srcOrd="0" destOrd="0" presId="urn:microsoft.com/office/officeart/2005/8/layout/vList2"/>
    <dgm:cxn modelId="{C8AEDCA1-C635-4570-B0A0-CE768AA4D570}" srcId="{C59AE5F4-7F1D-4149-80DB-3575D69D893E}" destId="{C2EA4DEE-A149-48C2-87D2-5717A55205C0}" srcOrd="0" destOrd="0" parTransId="{E3F087FC-90FF-411E-A0C5-59F04AF57310}" sibTransId="{41932610-1BAD-4A85-95A4-3CF3E66A0709}"/>
    <dgm:cxn modelId="{2D9D43CC-7578-463D-8929-A0333B8B487B}" srcId="{C59AE5F4-7F1D-4149-80DB-3575D69D893E}" destId="{4E070231-EAD4-40B0-B3ED-9A30D034241A}" srcOrd="1" destOrd="0" parTransId="{CC564581-F301-45B9-B978-5DAE160BB265}" sibTransId="{93AB08A0-2E73-47E1-8587-CDE51A9F73A9}"/>
    <dgm:cxn modelId="{AB0E1CDB-91CE-4968-8C6D-78AC2EB3D4F6}" type="presOf" srcId="{C59AE5F4-7F1D-4149-80DB-3575D69D893E}" destId="{612A87EE-4176-4D82-972B-6BFA5D020C30}" srcOrd="0" destOrd="0" presId="urn:microsoft.com/office/officeart/2005/8/layout/vList2"/>
    <dgm:cxn modelId="{5BB94698-72B5-4A6F-8D8C-F1825E8A0C1F}" type="presParOf" srcId="{612A87EE-4176-4D82-972B-6BFA5D020C30}" destId="{5E2DD03D-7EEE-428E-AA8C-3100EA8689C8}" srcOrd="0" destOrd="0" presId="urn:microsoft.com/office/officeart/2005/8/layout/vList2"/>
    <dgm:cxn modelId="{3BED6591-A359-4288-BAB5-657127319177}" type="presParOf" srcId="{612A87EE-4176-4D82-972B-6BFA5D020C30}" destId="{4A019195-193A-4C87-9FB8-49D87A24D2CA}" srcOrd="1" destOrd="0" presId="urn:microsoft.com/office/officeart/2005/8/layout/vList2"/>
    <dgm:cxn modelId="{0635C9FC-3030-4412-B33E-2A21510780AF}" type="presParOf" srcId="{612A87EE-4176-4D82-972B-6BFA5D020C30}" destId="{4F5F6596-3DF4-426D-9098-E48260D56907}" srcOrd="2" destOrd="0" presId="urn:microsoft.com/office/officeart/2005/8/layout/vList2"/>
    <dgm:cxn modelId="{A7F94F4B-3733-4298-9413-1336415ACC02}" type="presParOf" srcId="{612A87EE-4176-4D82-972B-6BFA5D020C30}" destId="{7CFB0F86-FAE6-449D-9200-114E5BAB8D30}" srcOrd="3" destOrd="0" presId="urn:microsoft.com/office/officeart/2005/8/layout/vList2"/>
    <dgm:cxn modelId="{24B17ED7-B86C-4949-86E8-7CE9CE2D63E5}" type="presParOf" srcId="{612A87EE-4176-4D82-972B-6BFA5D020C30}" destId="{F307C99E-A584-489A-BC51-7E268D0EE7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AE5F4-7F1D-4149-80DB-3575D69D89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EA4DEE-A149-48C2-87D2-5717A55205C0}">
      <dgm:prSet/>
      <dgm:spPr/>
      <dgm:t>
        <a:bodyPr/>
        <a:lstStyle/>
        <a:p>
          <a:r>
            <a:rPr lang="en-US" b="0" i="0" dirty="0">
              <a:solidFill>
                <a:srgbClr val="002060"/>
              </a:solidFill>
            </a:rPr>
            <a:t>EPSILON</a:t>
          </a:r>
          <a:endParaRPr lang="en-US" b="0" i="0" dirty="0"/>
        </a:p>
        <a:p>
          <a:r>
            <a:rPr lang="en-US" b="0" i="0" dirty="0"/>
            <a:t>European Psychiatric Services: Inputs linked to Outcome Domains and Needs</a:t>
          </a:r>
          <a:endParaRPr lang="en-US" dirty="0"/>
        </a:p>
      </dgm:t>
    </dgm:pt>
    <dgm:pt modelId="{E3F087FC-90FF-411E-A0C5-59F04AF57310}" type="parTrans" cxnId="{C8AEDCA1-C635-4570-B0A0-CE768AA4D570}">
      <dgm:prSet/>
      <dgm:spPr/>
      <dgm:t>
        <a:bodyPr/>
        <a:lstStyle/>
        <a:p>
          <a:endParaRPr lang="en-US"/>
        </a:p>
      </dgm:t>
    </dgm:pt>
    <dgm:pt modelId="{41932610-1BAD-4A85-95A4-3CF3E66A0709}" type="sibTrans" cxnId="{C8AEDCA1-C635-4570-B0A0-CE768AA4D570}">
      <dgm:prSet/>
      <dgm:spPr/>
      <dgm:t>
        <a:bodyPr/>
        <a:lstStyle/>
        <a:p>
          <a:endParaRPr lang="en-US"/>
        </a:p>
      </dgm:t>
    </dgm:pt>
    <dgm:pt modelId="{4E070231-EAD4-40B0-B3ED-9A30D034241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EMERALD</a:t>
          </a:r>
          <a:r>
            <a:rPr lang="en-US" dirty="0"/>
            <a:t> </a:t>
          </a:r>
        </a:p>
        <a:p>
          <a:r>
            <a:rPr lang="en-US" dirty="0"/>
            <a:t>Emerging </a:t>
          </a:r>
          <a:r>
            <a:rPr lang="en-US" b="0" i="0" dirty="0"/>
            <a:t>mental health systems in low- and middle-income countries</a:t>
          </a:r>
          <a:endParaRPr lang="en-US" dirty="0"/>
        </a:p>
      </dgm:t>
    </dgm:pt>
    <dgm:pt modelId="{CC564581-F301-45B9-B978-5DAE160BB265}" type="parTrans" cxnId="{2D9D43CC-7578-463D-8929-A0333B8B487B}">
      <dgm:prSet/>
      <dgm:spPr/>
      <dgm:t>
        <a:bodyPr/>
        <a:lstStyle/>
        <a:p>
          <a:endParaRPr lang="en-US"/>
        </a:p>
      </dgm:t>
    </dgm:pt>
    <dgm:pt modelId="{93AB08A0-2E73-47E1-8587-CDE51A9F73A9}" type="sibTrans" cxnId="{2D9D43CC-7578-463D-8929-A0333B8B487B}">
      <dgm:prSet/>
      <dgm:spPr/>
      <dgm:t>
        <a:bodyPr/>
        <a:lstStyle/>
        <a:p>
          <a:endParaRPr lang="en-US"/>
        </a:p>
      </dgm:t>
    </dgm:pt>
    <dgm:pt modelId="{F5D13BA8-3925-4D7B-950B-3DD68DC89151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EMILIA</a:t>
          </a:r>
          <a:endParaRPr lang="en-US" dirty="0"/>
        </a:p>
        <a:p>
          <a:r>
            <a:rPr lang="en-US" b="0" i="0" dirty="0"/>
            <a:t>E-</a:t>
          </a:r>
          <a:r>
            <a:rPr lang="en-US" b="0" i="0" dirty="0" err="1"/>
            <a:t>mhGAP</a:t>
          </a:r>
          <a:r>
            <a:rPr lang="en-US" b="0" i="0" dirty="0"/>
            <a:t> Intervention Guide in Low-and Middle-Income Countries: Proof-of-Concept for Impact and Acceptability</a:t>
          </a:r>
          <a:endParaRPr lang="en-US" dirty="0"/>
        </a:p>
      </dgm:t>
    </dgm:pt>
    <dgm:pt modelId="{03EBBA90-CA4B-4721-88D1-B88434CB6397}" type="parTrans" cxnId="{053CC336-05C3-4922-9AC0-098E9181AE93}">
      <dgm:prSet/>
      <dgm:spPr/>
      <dgm:t>
        <a:bodyPr/>
        <a:lstStyle/>
        <a:p>
          <a:endParaRPr lang="en-US"/>
        </a:p>
      </dgm:t>
    </dgm:pt>
    <dgm:pt modelId="{5AC3919E-7505-4443-91E0-51A2E72F65A5}" type="sibTrans" cxnId="{053CC336-05C3-4922-9AC0-098E9181AE93}">
      <dgm:prSet/>
      <dgm:spPr/>
      <dgm:t>
        <a:bodyPr/>
        <a:lstStyle/>
        <a:p>
          <a:endParaRPr lang="en-US"/>
        </a:p>
      </dgm:t>
    </dgm:pt>
    <dgm:pt modelId="{612A87EE-4176-4D82-972B-6BFA5D020C30}" type="pres">
      <dgm:prSet presAssocID="{C59AE5F4-7F1D-4149-80DB-3575D69D893E}" presName="linear" presStyleCnt="0">
        <dgm:presLayoutVars>
          <dgm:animLvl val="lvl"/>
          <dgm:resizeHandles val="exact"/>
        </dgm:presLayoutVars>
      </dgm:prSet>
      <dgm:spPr/>
    </dgm:pt>
    <dgm:pt modelId="{5E2DD03D-7EEE-428E-AA8C-3100EA8689C8}" type="pres">
      <dgm:prSet presAssocID="{C2EA4DEE-A149-48C2-87D2-5717A55205C0}" presName="parentText" presStyleLbl="node1" presStyleIdx="0" presStyleCnt="3" custLinFactY="-9317" custLinFactNeighborX="199" custLinFactNeighborY="-100000">
        <dgm:presLayoutVars>
          <dgm:chMax val="0"/>
          <dgm:bulletEnabled val="1"/>
        </dgm:presLayoutVars>
      </dgm:prSet>
      <dgm:spPr/>
    </dgm:pt>
    <dgm:pt modelId="{4A019195-193A-4C87-9FB8-49D87A24D2CA}" type="pres">
      <dgm:prSet presAssocID="{41932610-1BAD-4A85-95A4-3CF3E66A0709}" presName="spacer" presStyleCnt="0"/>
      <dgm:spPr/>
    </dgm:pt>
    <dgm:pt modelId="{4F5F6596-3DF4-426D-9098-E48260D56907}" type="pres">
      <dgm:prSet presAssocID="{4E070231-EAD4-40B0-B3ED-9A30D03424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B0F86-FAE6-449D-9200-114E5BAB8D30}" type="pres">
      <dgm:prSet presAssocID="{93AB08A0-2E73-47E1-8587-CDE51A9F73A9}" presName="spacer" presStyleCnt="0"/>
      <dgm:spPr/>
    </dgm:pt>
    <dgm:pt modelId="{F307C99E-A584-489A-BC51-7E268D0EE7DC}" type="pres">
      <dgm:prSet presAssocID="{F5D13BA8-3925-4D7B-950B-3DD68DC89151}" presName="parentText" presStyleLbl="node1" presStyleIdx="2" presStyleCnt="3" custLinFactY="8230" custLinFactNeighborX="-1171" custLinFactNeighborY="100000">
        <dgm:presLayoutVars>
          <dgm:chMax val="0"/>
          <dgm:bulletEnabled val="1"/>
        </dgm:presLayoutVars>
      </dgm:prSet>
      <dgm:spPr/>
    </dgm:pt>
  </dgm:ptLst>
  <dgm:cxnLst>
    <dgm:cxn modelId="{1E01C308-8CF7-49F6-B082-A871A8BC37F9}" type="presOf" srcId="{F5D13BA8-3925-4D7B-950B-3DD68DC89151}" destId="{F307C99E-A584-489A-BC51-7E268D0EE7DC}" srcOrd="0" destOrd="0" presId="urn:microsoft.com/office/officeart/2005/8/layout/vList2"/>
    <dgm:cxn modelId="{F57DA636-29A6-493F-A3A4-A3200813F7DF}" type="presOf" srcId="{4E070231-EAD4-40B0-B3ED-9A30D034241A}" destId="{4F5F6596-3DF4-426D-9098-E48260D56907}" srcOrd="0" destOrd="0" presId="urn:microsoft.com/office/officeart/2005/8/layout/vList2"/>
    <dgm:cxn modelId="{053CC336-05C3-4922-9AC0-098E9181AE93}" srcId="{C59AE5F4-7F1D-4149-80DB-3575D69D893E}" destId="{F5D13BA8-3925-4D7B-950B-3DD68DC89151}" srcOrd="2" destOrd="0" parTransId="{03EBBA90-CA4B-4721-88D1-B88434CB6397}" sibTransId="{5AC3919E-7505-4443-91E0-51A2E72F65A5}"/>
    <dgm:cxn modelId="{B6987171-C521-4384-9B32-56AEC06D0893}" type="presOf" srcId="{C2EA4DEE-A149-48C2-87D2-5717A55205C0}" destId="{5E2DD03D-7EEE-428E-AA8C-3100EA8689C8}" srcOrd="0" destOrd="0" presId="urn:microsoft.com/office/officeart/2005/8/layout/vList2"/>
    <dgm:cxn modelId="{C8AEDCA1-C635-4570-B0A0-CE768AA4D570}" srcId="{C59AE5F4-7F1D-4149-80DB-3575D69D893E}" destId="{C2EA4DEE-A149-48C2-87D2-5717A55205C0}" srcOrd="0" destOrd="0" parTransId="{E3F087FC-90FF-411E-A0C5-59F04AF57310}" sibTransId="{41932610-1BAD-4A85-95A4-3CF3E66A0709}"/>
    <dgm:cxn modelId="{2D9D43CC-7578-463D-8929-A0333B8B487B}" srcId="{C59AE5F4-7F1D-4149-80DB-3575D69D893E}" destId="{4E070231-EAD4-40B0-B3ED-9A30D034241A}" srcOrd="1" destOrd="0" parTransId="{CC564581-F301-45B9-B978-5DAE160BB265}" sibTransId="{93AB08A0-2E73-47E1-8587-CDE51A9F73A9}"/>
    <dgm:cxn modelId="{AB0E1CDB-91CE-4968-8C6D-78AC2EB3D4F6}" type="presOf" srcId="{C59AE5F4-7F1D-4149-80DB-3575D69D893E}" destId="{612A87EE-4176-4D82-972B-6BFA5D020C30}" srcOrd="0" destOrd="0" presId="urn:microsoft.com/office/officeart/2005/8/layout/vList2"/>
    <dgm:cxn modelId="{5BB94698-72B5-4A6F-8D8C-F1825E8A0C1F}" type="presParOf" srcId="{612A87EE-4176-4D82-972B-6BFA5D020C30}" destId="{5E2DD03D-7EEE-428E-AA8C-3100EA8689C8}" srcOrd="0" destOrd="0" presId="urn:microsoft.com/office/officeart/2005/8/layout/vList2"/>
    <dgm:cxn modelId="{3BED6591-A359-4288-BAB5-657127319177}" type="presParOf" srcId="{612A87EE-4176-4D82-972B-6BFA5D020C30}" destId="{4A019195-193A-4C87-9FB8-49D87A24D2CA}" srcOrd="1" destOrd="0" presId="urn:microsoft.com/office/officeart/2005/8/layout/vList2"/>
    <dgm:cxn modelId="{0635C9FC-3030-4412-B33E-2A21510780AF}" type="presParOf" srcId="{612A87EE-4176-4D82-972B-6BFA5D020C30}" destId="{4F5F6596-3DF4-426D-9098-E48260D56907}" srcOrd="2" destOrd="0" presId="urn:microsoft.com/office/officeart/2005/8/layout/vList2"/>
    <dgm:cxn modelId="{A7F94F4B-3733-4298-9413-1336415ACC02}" type="presParOf" srcId="{612A87EE-4176-4D82-972B-6BFA5D020C30}" destId="{7CFB0F86-FAE6-449D-9200-114E5BAB8D30}" srcOrd="3" destOrd="0" presId="urn:microsoft.com/office/officeart/2005/8/layout/vList2"/>
    <dgm:cxn modelId="{24B17ED7-B86C-4949-86E8-7CE9CE2D63E5}" type="presParOf" srcId="{612A87EE-4176-4D82-972B-6BFA5D020C30}" destId="{F307C99E-A584-489A-BC51-7E268D0EE7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DD03D-7EEE-428E-AA8C-3100EA8689C8}">
      <dsp:nvSpPr>
        <dsp:cNvPr id="0" name=""/>
        <dsp:cNvSpPr/>
      </dsp:nvSpPr>
      <dsp:spPr>
        <a:xfrm>
          <a:off x="0" y="0"/>
          <a:ext cx="4545558" cy="11179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EPSILON</a:t>
          </a:r>
        </a:p>
      </dsp:txBody>
      <dsp:txXfrm>
        <a:off x="54573" y="54573"/>
        <a:ext cx="4436412" cy="1008789"/>
      </dsp:txXfrm>
    </dsp:sp>
    <dsp:sp modelId="{4F5F6596-3DF4-426D-9098-E48260D56907}">
      <dsp:nvSpPr>
        <dsp:cNvPr id="0" name=""/>
        <dsp:cNvSpPr/>
      </dsp:nvSpPr>
      <dsp:spPr>
        <a:xfrm>
          <a:off x="0" y="1286501"/>
          <a:ext cx="4545558" cy="1117935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EMERALD</a:t>
          </a:r>
        </a:p>
      </dsp:txBody>
      <dsp:txXfrm>
        <a:off x="54573" y="1341074"/>
        <a:ext cx="4436412" cy="1008789"/>
      </dsp:txXfrm>
    </dsp:sp>
    <dsp:sp modelId="{F307C99E-A584-489A-BC51-7E268D0EE7DC}">
      <dsp:nvSpPr>
        <dsp:cNvPr id="0" name=""/>
        <dsp:cNvSpPr/>
      </dsp:nvSpPr>
      <dsp:spPr>
        <a:xfrm>
          <a:off x="0" y="2573002"/>
          <a:ext cx="4545558" cy="1117935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EMILIA</a:t>
          </a:r>
        </a:p>
      </dsp:txBody>
      <dsp:txXfrm>
        <a:off x="54573" y="2627575"/>
        <a:ext cx="4436412" cy="1008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DD03D-7EEE-428E-AA8C-3100EA8689C8}">
      <dsp:nvSpPr>
        <dsp:cNvPr id="0" name=""/>
        <dsp:cNvSpPr/>
      </dsp:nvSpPr>
      <dsp:spPr>
        <a:xfrm>
          <a:off x="0" y="0"/>
          <a:ext cx="4561408" cy="1333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rgbClr val="002060"/>
              </a:solidFill>
            </a:rPr>
            <a:t>EPSILON</a:t>
          </a:r>
          <a:endParaRPr lang="en-US" sz="1900" b="0" i="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European Psychiatric Services: Inputs linked to Outcome Domains and Needs</a:t>
          </a:r>
          <a:endParaRPr lang="en-US" sz="1900" kern="1200" dirty="0"/>
        </a:p>
      </dsp:txBody>
      <dsp:txXfrm>
        <a:off x="65111" y="65111"/>
        <a:ext cx="4431186" cy="1203577"/>
      </dsp:txXfrm>
    </dsp:sp>
    <dsp:sp modelId="{4F5F6596-3DF4-426D-9098-E48260D56907}">
      <dsp:nvSpPr>
        <dsp:cNvPr id="0" name=""/>
        <dsp:cNvSpPr/>
      </dsp:nvSpPr>
      <dsp:spPr>
        <a:xfrm>
          <a:off x="0" y="1485024"/>
          <a:ext cx="4561408" cy="1333799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2060"/>
              </a:solidFill>
            </a:rPr>
            <a:t>EMERALD</a:t>
          </a:r>
          <a:r>
            <a:rPr lang="en-US" sz="1900" kern="1200" dirty="0"/>
            <a:t>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Emerging </a:t>
          </a:r>
          <a:r>
            <a:rPr lang="en-US" sz="1900" b="0" i="0" kern="1200" dirty="0"/>
            <a:t>mental health systems in low- and middle-income countries</a:t>
          </a:r>
          <a:endParaRPr lang="en-US" sz="1900" kern="1200" dirty="0"/>
        </a:p>
      </dsp:txBody>
      <dsp:txXfrm>
        <a:off x="65111" y="1550135"/>
        <a:ext cx="4431186" cy="1203577"/>
      </dsp:txXfrm>
    </dsp:sp>
    <dsp:sp modelId="{F307C99E-A584-489A-BC51-7E268D0EE7DC}">
      <dsp:nvSpPr>
        <dsp:cNvPr id="0" name=""/>
        <dsp:cNvSpPr/>
      </dsp:nvSpPr>
      <dsp:spPr>
        <a:xfrm>
          <a:off x="0" y="2970048"/>
          <a:ext cx="4561408" cy="133379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2060"/>
              </a:solidFill>
            </a:rPr>
            <a:t>EMILIA</a:t>
          </a: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E-</a:t>
          </a:r>
          <a:r>
            <a:rPr lang="en-US" sz="1900" b="0" i="0" kern="1200" dirty="0" err="1"/>
            <a:t>mhGAP</a:t>
          </a:r>
          <a:r>
            <a:rPr lang="en-US" sz="1900" b="0" i="0" kern="1200" dirty="0"/>
            <a:t> Intervention Guide in Low-and Middle-Income Countries: Proof-of-Concept for Impact and Acceptability</a:t>
          </a:r>
          <a:endParaRPr lang="en-US" sz="1900" kern="1200" dirty="0"/>
        </a:p>
      </dsp:txBody>
      <dsp:txXfrm>
        <a:off x="65111" y="3035159"/>
        <a:ext cx="4431186" cy="120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33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44E-D1D0-4ED3-AE3D-E9AB27D0F045}" type="datetimeFigureOut">
              <a:rPr lang="en-US" smtClean="0"/>
              <a:t>11-Mar-24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594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33" y="9444594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6B67-9433-43FB-AEC1-42E8985D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33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98F1-9305-46BE-8A3B-C52035931B0D}" type="datetimeFigureOut">
              <a:rPr lang="en-US" smtClean="0"/>
              <a:t>11-Mar-24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594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33" y="9444594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17D6-0BF2-4DC0-88D9-2B8498A0A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4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F17D6-0BF2-4DC0-88D9-2B8498A0A2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9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B0DF7F-A80F-4412-8171-73EB5333489F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6CF8F13-0C5F-4757-B678-FAEB192D6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EF9E-40FA-4F57-BD1E-8E0340D9EAE4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978E-EC03-4503-A72E-EA48F2278B72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8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merald_300dpi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303610"/>
            <a:ext cx="2938463" cy="14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5"/>
          <p:cNvSpPr txBox="1">
            <a:spLocks noChangeArrowheads="1"/>
          </p:cNvSpPr>
          <p:nvPr userDrawn="1"/>
        </p:nvSpPr>
        <p:spPr bwMode="auto">
          <a:xfrm>
            <a:off x="785814" y="4839891"/>
            <a:ext cx="6378575" cy="1846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dirty="0">
                <a:solidFill>
                  <a:srgbClr val="666666"/>
                </a:solidFill>
                <a:ea typeface="+mn-ea"/>
              </a:rPr>
              <a:t>Emerald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is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funded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by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the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European Union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within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the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7th Framework Programme (FP7/2007-2013)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under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Grant Agreement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No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. 305968</a:t>
            </a:r>
          </a:p>
        </p:txBody>
      </p:sp>
      <p:pic>
        <p:nvPicPr>
          <p:cNvPr id="6" name="Picture 10" descr="\\fix\projects\____EU_Projekte\00_EU_Dokumente_Guides\FP7\FP7 - Logo\flag_yellow_lo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4731544"/>
            <a:ext cx="646113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0" y="2137186"/>
            <a:ext cx="9144000" cy="1352666"/>
          </a:xfrm>
        </p:spPr>
        <p:txBody>
          <a:bodyPr/>
          <a:lstStyle>
            <a:lvl1pPr algn="ctr">
              <a:defRPr sz="2400">
                <a:solidFill>
                  <a:srgbClr val="25754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791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0" y="3489852"/>
            <a:ext cx="9144000" cy="64807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de-DE" dirty="0"/>
              <a:t>Formatvorlage des Untertitelmasters </a:t>
            </a:r>
          </a:p>
          <a:p>
            <a:r>
              <a:rPr lang="de-DE" dirty="0"/>
              <a:t>durch Klicken bearbeiten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8466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D5A6E4-85EF-4732-9096-D41B5F44B73F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7A353-DC79-4606-9401-B82B48161E3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9301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56439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263"/>
            <a:ext cx="7524750" cy="7024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200025" indent="0">
              <a:defRPr/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95BB7D7A-2E72-4166-B239-3E81A7E613D0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2639" y="4841081"/>
            <a:ext cx="561975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E7299FED-8BC9-4AEA-B9BC-ACC9E062D61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984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07654"/>
            <a:ext cx="9144000" cy="1480821"/>
          </a:xfrm>
        </p:spPr>
        <p:txBody>
          <a:bodyPr/>
          <a:lstStyle>
            <a:lvl1pPr marL="0" indent="0" algn="ctr">
              <a:defRPr sz="3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219823"/>
            <a:ext cx="9144000" cy="1071134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26A06BDC-1839-454B-9C65-C93B294F7066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2639" y="4841081"/>
            <a:ext cx="561975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F49FF52B-BA29-4C90-A3B9-FC293D8E17C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0672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95263"/>
            <a:ext cx="143986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195263"/>
            <a:ext cx="14398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195263"/>
            <a:ext cx="14398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00025" indent="0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8" y="1091803"/>
            <a:ext cx="4248472" cy="34781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4226" y="1091803"/>
            <a:ext cx="4226247" cy="34781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124A3D16-999B-4D05-A8DD-44D66F125101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2639" y="4841081"/>
            <a:ext cx="561975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C868E100-0254-4B53-8DB0-785AD82184C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258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195263"/>
            <a:ext cx="14398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0" y="195263"/>
            <a:ext cx="7524750" cy="7024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714375" indent="-355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57545"/>
                </a:solidFill>
                <a:latin typeface="+mj-lt"/>
                <a:ea typeface="+mj-ea"/>
                <a:cs typeface="+mj-cs"/>
              </a:defRPr>
            </a:lvl1pPr>
            <a:lvl2pPr marL="714375" indent="-355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57545"/>
                </a:solidFill>
                <a:latin typeface="Arial" charset="0"/>
              </a:defRPr>
            </a:lvl2pPr>
            <a:lvl3pPr marL="714375" indent="-355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57545"/>
                </a:solidFill>
                <a:latin typeface="Arial" charset="0"/>
              </a:defRPr>
            </a:lvl3pPr>
            <a:lvl4pPr marL="714375" indent="-355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57545"/>
                </a:solidFill>
                <a:latin typeface="Arial" charset="0"/>
              </a:defRPr>
            </a:lvl4pPr>
            <a:lvl5pPr marL="714375" indent="-355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5754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66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66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66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marL="200025" indent="0">
              <a:defRPr/>
            </a:pPr>
            <a:r>
              <a:rPr lang="de-DE" sz="1800" kern="0" dirty="0"/>
              <a:t>Titelmasterformat durch Klicken bearbeiten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F983567F-CBAD-4E7C-99C2-13213C6BBF12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2639" y="4841081"/>
            <a:ext cx="561975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ACB45766-BE3E-4465-86DB-77512800FD5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4725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marL="135731" indent="0" algn="l">
              <a:defRPr sz="1500" b="1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DB8A118B-EFB2-4503-BEF2-BBB5A0061018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2639" y="4841081"/>
            <a:ext cx="561975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C6A98A47-57C8-4165-A396-43FE5FFF884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4664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95263"/>
            <a:ext cx="143986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195263"/>
            <a:ext cx="14398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195263"/>
            <a:ext cx="14398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00025" indent="0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4841081"/>
            <a:ext cx="1081088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392F2B91-1E10-46B5-BC0E-0D1EC64C0AE1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02639" y="4841081"/>
            <a:ext cx="561975" cy="196208"/>
          </a:xfrm>
        </p:spPr>
        <p:txBody>
          <a:bodyPr/>
          <a:lstStyle>
            <a:lvl1pPr>
              <a:defRPr sz="675" smtClean="0"/>
            </a:lvl1pPr>
          </a:lstStyle>
          <a:p>
            <a:pPr>
              <a:defRPr/>
            </a:pPr>
            <a:fld id="{C39006A2-FD79-4D89-A035-140A83026B7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2749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3888"/>
            <a:ext cx="5508000" cy="83936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</a:t>
            </a:r>
            <a:br>
              <a:rPr lang="en-GB" noProof="0" dirty="0"/>
            </a:br>
            <a:r>
              <a:rPr lang="en-GB" noProof="0" dirty="0"/>
              <a:t>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880254"/>
            <a:ext cx="4478700" cy="185738"/>
          </a:xfrm>
        </p:spPr>
        <p:txBody>
          <a:bodyPr lIns="0"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4" y="4857036"/>
            <a:ext cx="1646444" cy="185738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361501"/>
            <a:ext cx="9143999" cy="1242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080641"/>
            <a:ext cx="8408379" cy="216000"/>
          </a:xfrm>
          <a:noFill/>
        </p:spPr>
        <p:txBody>
          <a:bodyPr lIns="0" rIns="90000"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363888"/>
            <a:ext cx="3172871" cy="8343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39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283-5AAC-4B75-9237-B43CE21EABD9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4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US" smtClean="0"/>
              <a:pPr/>
              <a:t>11-Mar-24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1044744" y="4941156"/>
            <a:ext cx="1698456" cy="1350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59999" y="4720237"/>
            <a:ext cx="8419774" cy="156434"/>
          </a:xfrm>
          <a:noFill/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891000"/>
            <a:ext cx="6120000" cy="216694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8" y="1350000"/>
            <a:ext cx="8419774" cy="31779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500" b="1">
                <a:solidFill>
                  <a:srgbClr val="009CDE"/>
                </a:solidFill>
                <a:latin typeface="+mj-lt"/>
              </a:defRPr>
            </a:lvl1pPr>
            <a:lvl2pPr>
              <a:lnSpc>
                <a:spcPct val="110000"/>
              </a:lnSpc>
              <a:defRPr sz="1200"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517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E8AAD28-B8BE-4FFA-86DC-4F2CCFC94BFA}" type="datetime1">
              <a:rPr lang="en-GB" altLang="en-US"/>
              <a:pPr/>
              <a:t>11/03/2024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152EE0B-D917-4D1C-B3BC-D77D12566E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128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679CFE6-E934-4A44-9CDE-609DA7C651D8}" type="datetime1">
              <a:rPr lang="en-GB" altLang="en-US"/>
              <a:pPr/>
              <a:t>11/03/2024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B6EC0A3-7E73-4FF0-8B38-2F0646031E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96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3E4BE-94C5-47D1-9C19-5C5F34D853FD}" type="datetime1">
              <a:rPr lang="en-GB" altLang="en-US"/>
              <a:pPr/>
              <a:t>11/03/2024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11EEA-1AB9-4407-BF44-FF1204C2F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32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875-F3DB-42B9-960D-D72DED1FCA7F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4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C850-59A0-41BB-93AD-1925ABBA3554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3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3BAA-F6E3-45E1-B2EF-977444FFD95A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4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C84-0A5E-4D7C-9D12-637DE4AA114B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2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350F-AF6A-41A4-8564-D9F9FC9FD222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4BF-C635-4042-923B-A25C20C074B0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911D-6124-4DB1-95E7-2874838C8F5E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A640B6-88F6-435E-B9BC-0521080AA29A}" type="datetime1">
              <a:rPr lang="en-US" smtClean="0"/>
              <a:t>11-Mar-24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5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263"/>
            <a:ext cx="7524750" cy="7024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Titel</a:t>
            </a:r>
          </a:p>
        </p:txBody>
      </p:sp>
      <p:sp>
        <p:nvSpPr>
          <p:cNvPr id="1027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06079"/>
            <a:ext cx="8642350" cy="36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Heading</a:t>
            </a:r>
          </a:p>
          <a:p>
            <a:pPr lvl="1"/>
            <a:r>
              <a:rPr lang="en-GB" altLang="en-US"/>
              <a:t>subheading</a:t>
            </a:r>
          </a:p>
          <a:p>
            <a:pPr lvl="2"/>
            <a:r>
              <a:rPr lang="en-GB" altLang="en-US"/>
              <a:t>text</a:t>
            </a:r>
          </a:p>
        </p:txBody>
      </p:sp>
      <p:sp>
        <p:nvSpPr>
          <p:cNvPr id="1035" name="Textfeld 15"/>
          <p:cNvSpPr txBox="1">
            <a:spLocks noChangeArrowheads="1"/>
          </p:cNvSpPr>
          <p:nvPr userDrawn="1"/>
        </p:nvSpPr>
        <p:spPr bwMode="auto">
          <a:xfrm>
            <a:off x="785814" y="4839891"/>
            <a:ext cx="6378575" cy="1846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dirty="0">
                <a:solidFill>
                  <a:srgbClr val="666666"/>
                </a:solidFill>
                <a:ea typeface="+mn-ea"/>
              </a:rPr>
              <a:t>Emerald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is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funded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by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the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European Union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within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the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7th Framework Programme (FP7/2007-2013)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under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 Grant Agreement </a:t>
            </a:r>
            <a:r>
              <a:rPr lang="de-DE" sz="600" dirty="0" err="1">
                <a:solidFill>
                  <a:srgbClr val="666666"/>
                </a:solidFill>
                <a:ea typeface="+mn-ea"/>
              </a:rPr>
              <a:t>No</a:t>
            </a:r>
            <a:r>
              <a:rPr lang="de-DE" sz="600" dirty="0">
                <a:solidFill>
                  <a:srgbClr val="666666"/>
                </a:solidFill>
                <a:ea typeface="+mn-ea"/>
              </a:rPr>
              <a:t>. 305968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195263"/>
            <a:ext cx="143986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6"/>
          <p:cNvSpPr>
            <a:spLocks noGrp="1" noChangeArrowheads="1"/>
          </p:cNvSpPr>
          <p:nvPr>
            <p:ph type="dt" sz="half" idx="2"/>
          </p:nvPr>
        </p:nvSpPr>
        <p:spPr>
          <a:xfrm>
            <a:off x="7307264" y="4841081"/>
            <a:ext cx="1081087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600"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BF9CC499-0EB3-4269-8580-F1FA37640FAE}" type="datetime1">
              <a:rPr lang="de-DE" altLang="en-US"/>
              <a:pPr>
                <a:defRPr/>
              </a:pPr>
              <a:t>11.03.2024</a:t>
            </a:fld>
            <a:endParaRPr lang="de-DE" altLang="en-US"/>
          </a:p>
        </p:txBody>
      </p:sp>
      <p:sp>
        <p:nvSpPr>
          <p:cNvPr id="10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02639" y="4841081"/>
            <a:ext cx="561975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600"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E4F9B746-8135-4E12-B2EA-6E59598539B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pic>
        <p:nvPicPr>
          <p:cNvPr id="1032" name="Picture 10" descr="\\fix\projects\____EU_Projekte\00_EU_Dokumente_Guides\FP7\FP7 - Logo\flag_yellow_low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4731544"/>
            <a:ext cx="646113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/>
  <p:txStyles>
    <p:titleStyle>
      <a:lvl1pPr marL="200025" indent="-2381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57545"/>
          </a:solidFill>
          <a:latin typeface="+mj-lt"/>
          <a:ea typeface="MS PGothic" panose="020B0600070205080204" pitchFamily="34" charset="-128"/>
          <a:cs typeface="+mj-cs"/>
        </a:defRPr>
      </a:lvl1pPr>
      <a:lvl2pPr marL="200025" indent="-2381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57545"/>
          </a:solidFill>
          <a:latin typeface="Arial" charset="0"/>
          <a:ea typeface="MS PGothic" panose="020B0600070205080204" pitchFamily="34" charset="-128"/>
        </a:defRPr>
      </a:lvl2pPr>
      <a:lvl3pPr marL="200025" indent="-2381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57545"/>
          </a:solidFill>
          <a:latin typeface="Arial" charset="0"/>
          <a:ea typeface="MS PGothic" panose="020B0600070205080204" pitchFamily="34" charset="-128"/>
        </a:defRPr>
      </a:lvl3pPr>
      <a:lvl4pPr marL="200025" indent="-2381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57545"/>
          </a:solidFill>
          <a:latin typeface="Arial" charset="0"/>
          <a:ea typeface="MS PGothic" panose="020B0600070205080204" pitchFamily="34" charset="-128"/>
        </a:defRPr>
      </a:lvl4pPr>
      <a:lvl5pPr marL="200025" indent="-2381"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57545"/>
          </a:solidFill>
          <a:latin typeface="Arial" charset="0"/>
          <a:ea typeface="MS PGothic" panose="020B0600070205080204" pitchFamily="3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336699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336699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336699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336699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65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363474"/>
            <a:ext cx="8433027" cy="4410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40337" y="607706"/>
            <a:ext cx="5507552" cy="392222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the role and contribution of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 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health services &amp; systems RESEARCH</a:t>
            </a:r>
            <a:br>
              <a:rPr lang="en-US" sz="3200" dirty="0">
                <a:solidFill>
                  <a:srgbClr val="7030A0"/>
                </a:solidFill>
              </a:rPr>
            </a:br>
            <a:br>
              <a:rPr lang="en-US" sz="3200" dirty="0">
                <a:solidFill>
                  <a:srgbClr val="7030A0"/>
                </a:solidFill>
              </a:rPr>
            </a:b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to global mental health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91495" y="607706"/>
            <a:ext cx="2212157" cy="3692236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Dr Dan Chisholm</a:t>
            </a:r>
          </a:p>
          <a:p>
            <a:pPr algn="ctr"/>
            <a:endParaRPr lang="en-GB" sz="20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1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Department of Mental Health and Substance Use,</a:t>
            </a:r>
          </a:p>
          <a:p>
            <a:pPr algn="ctr"/>
            <a:r>
              <a:rPr lang="en-GB" sz="1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WHO Headquarters Office</a:t>
            </a:r>
          </a:p>
          <a:p>
            <a:pPr algn="ctr"/>
            <a:r>
              <a:rPr lang="en-GB" sz="1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Geneva, Switzerland</a:t>
            </a: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197217"/>
            <a:ext cx="0" cy="27432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kyerc\AppData\Local\Microsoft\Windows\Temporary Internet Files\Content.Outlook\DTGKHW2K\WHO black logo high.png">
            <a:extLst>
              <a:ext uri="{FF2B5EF4-FFF2-40B4-BE49-F238E27FC236}">
                <a16:creationId xmlns:a16="http://schemas.microsoft.com/office/drawing/2014/main" id="{7906407A-1013-4141-BA09-863EB4BD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5" y="3967589"/>
            <a:ext cx="1855824" cy="6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0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482600"/>
            <a:ext cx="2561709" cy="4178299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  <a:latin typeface="+mn-lt"/>
              </a:rPr>
              <a:t>GUESS the acronym</a:t>
            </a:r>
            <a:endParaRPr lang="en-US" sz="35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8B78DF3-E259-4EE7-9E13-987BA51E6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33609"/>
              </p:ext>
            </p:extLst>
          </p:nvPr>
        </p:nvGraphicFramePr>
        <p:xfrm>
          <a:off x="4202906" y="715566"/>
          <a:ext cx="4545558" cy="369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kyerc\AppData\Local\Microsoft\Windows\Temporary Internet Files\Content.Outlook\DTGKHW2K\WHO black logo high.png">
            <a:extLst>
              <a:ext uri="{FF2B5EF4-FFF2-40B4-BE49-F238E27FC236}">
                <a16:creationId xmlns:a16="http://schemas.microsoft.com/office/drawing/2014/main" id="{C546F166-3B95-4A50-9D09-28F8485D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3359"/>
            <a:ext cx="1453488" cy="5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410F1-B62C-4016-8C81-DF6D1246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8CC12AE-189F-46E6-94BB-12FB54E35028}" type="slidenum">
              <a:rPr lang="en-US" sz="1000" smtClean="0"/>
              <a:pPr algn="r"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065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2600"/>
            <a:ext cx="3168351" cy="4178299"/>
          </a:xfrm>
        </p:spPr>
        <p:txBody>
          <a:bodyPr>
            <a:normAutofit/>
          </a:bodyPr>
          <a:lstStyle/>
          <a:p>
            <a:r>
              <a:rPr lang="en-GB" dirty="0"/>
              <a:t>Health services &amp; HEALTH systems Research projects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8B78DF3-E259-4EE7-9E13-987BA51E6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19707"/>
              </p:ext>
            </p:extLst>
          </p:nvPr>
        </p:nvGraphicFramePr>
        <p:xfrm>
          <a:off x="3980171" y="419825"/>
          <a:ext cx="4561408" cy="430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kyerc\AppData\Local\Microsoft\Windows\Temporary Internet Files\Content.Outlook\DTGKHW2K\WHO black logo high.png">
            <a:extLst>
              <a:ext uri="{FF2B5EF4-FFF2-40B4-BE49-F238E27FC236}">
                <a16:creationId xmlns:a16="http://schemas.microsoft.com/office/drawing/2014/main" id="{C546F166-3B95-4A50-9D09-28F8485D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3359"/>
            <a:ext cx="1453488" cy="5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410F1-B62C-4016-8C81-DF6D1246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8CC12AE-189F-46E6-94BB-12FB54E35028}" type="slidenum">
              <a:rPr lang="en-US" sz="1000" smtClean="0"/>
              <a:pPr algn="r"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660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B2AD-99EA-1910-914C-E45A3F63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20" y="267494"/>
            <a:ext cx="8181530" cy="1008112"/>
          </a:xfrm>
        </p:spPr>
        <p:txBody>
          <a:bodyPr>
            <a:noAutofit/>
          </a:bodyPr>
          <a:lstStyle/>
          <a:p>
            <a:pPr lvl="0"/>
            <a:r>
              <a:rPr lang="en-US" sz="2800" b="0" i="0" cap="none" dirty="0">
                <a:solidFill>
                  <a:schemeClr val="accent5"/>
                </a:solidFill>
              </a:rPr>
              <a:t>EPSILON</a:t>
            </a:r>
            <a:r>
              <a:rPr lang="en-US" sz="2800" b="0" i="0" cap="none" dirty="0">
                <a:solidFill>
                  <a:srgbClr val="002060"/>
                </a:solidFill>
              </a:rPr>
              <a:t> </a:t>
            </a:r>
            <a:br>
              <a:rPr lang="en-US" sz="2800" b="0" i="0" cap="none" dirty="0">
                <a:solidFill>
                  <a:srgbClr val="002060"/>
                </a:solidFill>
              </a:rPr>
            </a:br>
            <a:r>
              <a:rPr lang="en-US" sz="2400" b="0" i="0" cap="none" dirty="0">
                <a:solidFill>
                  <a:srgbClr val="002060"/>
                </a:solidFill>
              </a:rPr>
              <a:t>European Psychiatric Services: Inputs linked to Outcome Domains &amp; Needs </a:t>
            </a:r>
            <a:br>
              <a:rPr lang="en-US" sz="2800" cap="none" dirty="0">
                <a:solidFill>
                  <a:srgbClr val="002060"/>
                </a:solidFill>
              </a:rPr>
            </a:br>
            <a:r>
              <a:rPr lang="en-US" sz="2400" b="0" i="0" cap="none" dirty="0">
                <a:solidFill>
                  <a:srgbClr val="7030A0"/>
                </a:solidFill>
              </a:rPr>
              <a:t>(1998 – 2002; EC-funded project)</a:t>
            </a:r>
            <a:endParaRPr lang="en-US" sz="2800" b="0" cap="none" dirty="0">
              <a:solidFill>
                <a:srgbClr val="7030A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E25D40-E903-27E8-3976-2D42482E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491630"/>
            <a:ext cx="3816424" cy="31762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Objective</a:t>
            </a:r>
            <a:r>
              <a:rPr lang="en-US" sz="1900" dirty="0"/>
              <a:t>: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 To adapt (&amp; translate) for use in 5 European countries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 </a:t>
            </a:r>
            <a:r>
              <a:rPr lang="en-US" sz="1800" dirty="0" err="1"/>
              <a:t>Camberwell</a:t>
            </a:r>
            <a:r>
              <a:rPr lang="en-US" sz="1800" dirty="0"/>
              <a:t> Assessment of Need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 Client Socio-Demographic and Service Receipt Inventory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 Involvement Evaluation Questionnaire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 Lancashire Quality of Life Profile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 Verona Service Satisfaction Scale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 To describe (cross-sectionally) the care provided for people with schizophrenia in these countries</a:t>
            </a:r>
          </a:p>
          <a:p>
            <a:pPr marL="0" indent="0">
              <a:buNone/>
            </a:pPr>
            <a:endParaRPr lang="en-US" sz="400" b="1" u="sng" dirty="0"/>
          </a:p>
          <a:p>
            <a:pPr marL="0" indent="0">
              <a:buNone/>
            </a:pPr>
            <a:r>
              <a:rPr lang="en-US" sz="1900" b="1" u="sng" dirty="0"/>
              <a:t>Methods</a:t>
            </a:r>
            <a:r>
              <a:rPr lang="en-US" sz="1900" dirty="0"/>
              <a:t>: </a:t>
            </a:r>
          </a:p>
          <a:p>
            <a:pPr marL="0" indent="0">
              <a:buNone/>
            </a:pPr>
            <a:r>
              <a:rPr lang="en-US" sz="1900" dirty="0"/>
              <a:t>Multi-country, cross-sectional study design</a:t>
            </a:r>
          </a:p>
          <a:p>
            <a:pPr marL="0" indent="0">
              <a:buNone/>
            </a:pPr>
            <a:r>
              <a:rPr lang="en-US" sz="1900" b="1" u="sng" dirty="0"/>
              <a:t>Sites</a:t>
            </a:r>
            <a:r>
              <a:rPr lang="en-US" sz="1900" dirty="0"/>
              <a:t>: </a:t>
            </a:r>
          </a:p>
          <a:p>
            <a:pPr marL="0" indent="0">
              <a:buNone/>
            </a:pPr>
            <a:r>
              <a:rPr lang="en-US" sz="1900" dirty="0"/>
              <a:t>Denmark, England, Italy, Spain, The Netherlands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9B8F-350E-E393-6B37-69AF369F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2" y="1491630"/>
            <a:ext cx="4248472" cy="3240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Illustrative output / findings</a:t>
            </a:r>
            <a:r>
              <a:rPr lang="en-US" sz="1900" dirty="0"/>
              <a:t>:  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900" dirty="0">
                <a:solidFill>
                  <a:schemeClr val="accent5"/>
                </a:solidFill>
              </a:rPr>
              <a:t>Development of internationally comparable versions of all instruments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900" dirty="0">
                <a:solidFill>
                  <a:schemeClr val="accent5"/>
                </a:solidFill>
              </a:rPr>
              <a:t>Identification of significant cross-country differences:</a:t>
            </a:r>
          </a:p>
          <a:p>
            <a:pPr marL="780098" lvl="2" indent="-342900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accent5"/>
                </a:solidFill>
              </a:rPr>
              <a:t>Unmet needs (Amsterdam = highest)</a:t>
            </a:r>
          </a:p>
          <a:p>
            <a:pPr marL="780098" lvl="2" indent="-342900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accent5"/>
                </a:solidFill>
              </a:rPr>
              <a:t>Service satisfaction (London = lowest)</a:t>
            </a:r>
          </a:p>
          <a:p>
            <a:pPr marL="780098" lvl="2" indent="-342900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accent5"/>
                </a:solidFill>
              </a:rPr>
              <a:t>Quality of life (London = lowest)</a:t>
            </a:r>
          </a:p>
          <a:p>
            <a:pPr marL="780098" lvl="2" indent="-342900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accent5"/>
                </a:solidFill>
              </a:rPr>
              <a:t>Service costs (Copenhagen = highest)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900" dirty="0">
                <a:solidFill>
                  <a:schemeClr val="accent5"/>
                </a:solidFill>
              </a:rPr>
              <a:t>Estimates of the costs of care and associated drivers (e.g. 50% higher cost for males)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endParaRPr lang="en-US" sz="6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b="1" u="sng" dirty="0"/>
              <a:t>Contribution</a:t>
            </a:r>
            <a:r>
              <a:rPr lang="en-US" sz="1900" b="1" dirty="0"/>
              <a:t> </a:t>
            </a:r>
            <a:r>
              <a:rPr lang="en-US" sz="1900" dirty="0"/>
              <a:t>(to global mental health agenda):</a:t>
            </a:r>
          </a:p>
          <a:p>
            <a:pPr marL="342900" indent="-342900">
              <a:buSzPct val="69000"/>
              <a:buFont typeface="+mj-lt"/>
              <a:buAutoNum type="arabicPeriod"/>
            </a:pPr>
            <a:r>
              <a:rPr lang="en-US" sz="1900" dirty="0">
                <a:solidFill>
                  <a:srgbClr val="00B0F0"/>
                </a:solidFill>
              </a:rPr>
              <a:t>Generation and promotion of tools and instruments to assess core domains of the care pathway / user outcomes</a:t>
            </a:r>
          </a:p>
          <a:p>
            <a:pPr marL="342900" indent="-342900">
              <a:buSzPct val="69000"/>
              <a:buFont typeface="+mj-lt"/>
              <a:buAutoNum type="arabicPeriod"/>
            </a:pPr>
            <a:r>
              <a:rPr lang="en-US" sz="1900" dirty="0">
                <a:solidFill>
                  <a:srgbClr val="00B0F0"/>
                </a:solidFill>
              </a:rPr>
              <a:t>New evidence and insights into cross-country differences in standards, provision and quality of care for schizophrenia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DF1AF-5767-C739-AE51-F259E7DE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5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B2AD-99EA-1910-914C-E45A3F63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20" y="267494"/>
            <a:ext cx="8181530" cy="1008112"/>
          </a:xfrm>
        </p:spPr>
        <p:txBody>
          <a:bodyPr>
            <a:noAutofit/>
          </a:bodyPr>
          <a:lstStyle/>
          <a:p>
            <a:pPr lvl="0"/>
            <a:r>
              <a:rPr lang="en-US" sz="2800" b="0" i="0" cap="none" dirty="0">
                <a:solidFill>
                  <a:srgbClr val="0070C0"/>
                </a:solidFill>
              </a:rPr>
              <a:t>EMILIA</a:t>
            </a:r>
            <a:r>
              <a:rPr lang="en-US" sz="2800" b="0" i="0" cap="none" dirty="0">
                <a:solidFill>
                  <a:srgbClr val="002060"/>
                </a:solidFill>
              </a:rPr>
              <a:t> </a:t>
            </a:r>
            <a:br>
              <a:rPr lang="en-US" sz="2800" b="0" i="0" cap="none" dirty="0">
                <a:solidFill>
                  <a:srgbClr val="002060"/>
                </a:solidFill>
              </a:rPr>
            </a:br>
            <a:r>
              <a:rPr lang="en-US" sz="2800" b="0" i="0" cap="none" dirty="0">
                <a:solidFill>
                  <a:srgbClr val="002060"/>
                </a:solidFill>
              </a:rPr>
              <a:t>E-</a:t>
            </a:r>
            <a:r>
              <a:rPr lang="en-US" sz="2800" b="0" i="0" cap="none" dirty="0" err="1">
                <a:solidFill>
                  <a:srgbClr val="002060"/>
                </a:solidFill>
              </a:rPr>
              <a:t>mhGAP</a:t>
            </a:r>
            <a:r>
              <a:rPr lang="en-US" sz="2800" b="0" i="0" cap="none" dirty="0">
                <a:solidFill>
                  <a:srgbClr val="002060"/>
                </a:solidFill>
              </a:rPr>
              <a:t> Intervention Guide in Low-and Middle-Income Countries: Proof-of-Concept for Impact and Acceptability </a:t>
            </a:r>
            <a:r>
              <a:rPr lang="en-US" sz="2400" b="0" cap="none" dirty="0">
                <a:solidFill>
                  <a:srgbClr val="7030A0"/>
                </a:solidFill>
              </a:rPr>
              <a:t>(2018 – 2022; MRC-funded)</a:t>
            </a:r>
            <a:endParaRPr lang="en-US" sz="2800" b="0" cap="none" dirty="0">
              <a:solidFill>
                <a:srgbClr val="7030A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E25D40-E903-27E8-3976-2D42482E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602757"/>
            <a:ext cx="3528392" cy="3096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u="sng" dirty="0"/>
              <a:t>Objective</a:t>
            </a:r>
            <a:r>
              <a:rPr lang="en-US" sz="1600" dirty="0"/>
              <a:t>:  </a:t>
            </a:r>
          </a:p>
          <a:p>
            <a:pPr marL="0" indent="0">
              <a:buNone/>
            </a:pPr>
            <a:r>
              <a:rPr lang="en-US" sz="1400" dirty="0"/>
              <a:t>To test feasibility of an </a:t>
            </a:r>
            <a:r>
              <a:rPr lang="en-US" sz="1400" u="sng" dirty="0"/>
              <a:t>e-version of WHO’s </a:t>
            </a:r>
            <a:r>
              <a:rPr lang="en-US" sz="1400" u="sng" dirty="0" err="1"/>
              <a:t>mhgap</a:t>
            </a:r>
            <a:r>
              <a:rPr lang="en-US" sz="1400" u="sng" dirty="0"/>
              <a:t> intervention guide</a:t>
            </a:r>
            <a:r>
              <a:rPr lang="en-US" sz="1400" dirty="0"/>
              <a:t> (</a:t>
            </a:r>
            <a:r>
              <a:rPr lang="en-US" sz="1400" dirty="0" err="1"/>
              <a:t>mhGAP</a:t>
            </a:r>
            <a:r>
              <a:rPr lang="en-US" sz="1400" dirty="0"/>
              <a:t>-IG, a clinical decision-making tool that has been used &gt; 100 countries worldwide)</a:t>
            </a:r>
          </a:p>
          <a:p>
            <a:pPr marL="0" indent="0">
              <a:buNone/>
            </a:pPr>
            <a:r>
              <a:rPr lang="en-US" sz="1600" b="1" u="sng" dirty="0"/>
              <a:t>Methods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400" dirty="0"/>
              <a:t>Qualitative study design; Key Informant Interviews &amp; Focus Group Discussions with PHC providers</a:t>
            </a:r>
          </a:p>
          <a:p>
            <a:pPr marL="0" indent="0">
              <a:buNone/>
            </a:pPr>
            <a:r>
              <a:rPr lang="en-US" sz="1800" b="1" u="sng" dirty="0"/>
              <a:t>Sites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400" dirty="0"/>
              <a:t>Nigeria and Nepal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9B8F-350E-E393-6B37-69AF369F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697" y="1626694"/>
            <a:ext cx="4142234" cy="2961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u="sng" dirty="0"/>
              <a:t>Illustrative output / findings</a:t>
            </a:r>
            <a:r>
              <a:rPr lang="en-US" sz="1600" dirty="0"/>
              <a:t>:  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70C0"/>
                </a:solidFill>
              </a:rPr>
              <a:t>Updated e-version of </a:t>
            </a:r>
            <a:r>
              <a:rPr lang="en-US" altLang="en-US" sz="1400" dirty="0" err="1">
                <a:solidFill>
                  <a:srgbClr val="0070C0"/>
                </a:solidFill>
              </a:rPr>
              <a:t>mhGAP</a:t>
            </a:r>
            <a:r>
              <a:rPr lang="en-US" altLang="en-US" sz="1400" dirty="0">
                <a:solidFill>
                  <a:srgbClr val="0070C0"/>
                </a:solidFill>
              </a:rPr>
              <a:t>-IG developed using a human-centered design approach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70C0"/>
                </a:solidFill>
              </a:rPr>
              <a:t>Acceptability and feasibility of mobile decision support application in PHC settings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70C0"/>
                </a:solidFill>
              </a:rPr>
              <a:t>Protocol for a cluster RCT prepared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endParaRPr lang="en-US" sz="5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u="sng" dirty="0"/>
              <a:t>Contribution</a:t>
            </a:r>
            <a:r>
              <a:rPr lang="en-US" sz="1600" b="1" dirty="0"/>
              <a:t> </a:t>
            </a:r>
            <a:r>
              <a:rPr lang="en-US" sz="1600" dirty="0"/>
              <a:t>(to global mental health agenda):</a:t>
            </a:r>
          </a:p>
          <a:p>
            <a:pPr>
              <a:buSzPct val="69000"/>
            </a:pPr>
            <a:r>
              <a:rPr lang="en-US" sz="1400" dirty="0" err="1">
                <a:solidFill>
                  <a:srgbClr val="00B0F0"/>
                </a:solidFill>
              </a:rPr>
              <a:t>emhGAP</a:t>
            </a:r>
            <a:r>
              <a:rPr lang="en-US" sz="1400" dirty="0">
                <a:solidFill>
                  <a:srgbClr val="00B0F0"/>
                </a:solidFill>
              </a:rPr>
              <a:t>-IG is a viable way to embed clinical guidance and decision-making tools in management of people with MNS conditions in non-specialized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DF1AF-5767-C739-AE51-F259E7DE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B2AD-99EA-1910-914C-E45A3F63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67494"/>
            <a:ext cx="7290054" cy="1008112"/>
          </a:xfrm>
        </p:spPr>
        <p:txBody>
          <a:bodyPr>
            <a:noAutofit/>
          </a:bodyPr>
          <a:lstStyle/>
          <a:p>
            <a:pPr lvl="0"/>
            <a:r>
              <a:rPr lang="en-US" sz="2800" b="0" i="0" cap="none" dirty="0">
                <a:solidFill>
                  <a:srgbClr val="00B050"/>
                </a:solidFill>
              </a:rPr>
              <a:t>EMERALD</a:t>
            </a:r>
            <a:r>
              <a:rPr lang="en-US" sz="2800" b="0" i="0" cap="none" dirty="0">
                <a:solidFill>
                  <a:srgbClr val="002060"/>
                </a:solidFill>
              </a:rPr>
              <a:t> </a:t>
            </a:r>
            <a:br>
              <a:rPr lang="en-US" sz="2800" b="0" i="0" cap="none" dirty="0">
                <a:solidFill>
                  <a:srgbClr val="002060"/>
                </a:solidFill>
              </a:rPr>
            </a:br>
            <a:r>
              <a:rPr lang="en-US" sz="2800" b="0" i="0" cap="none" dirty="0">
                <a:solidFill>
                  <a:srgbClr val="002060"/>
                </a:solidFill>
              </a:rPr>
              <a:t>E</a:t>
            </a:r>
            <a:r>
              <a:rPr lang="en-US" sz="2400" b="0" i="0" cap="none" dirty="0">
                <a:solidFill>
                  <a:srgbClr val="002060"/>
                </a:solidFill>
              </a:rPr>
              <a:t>merging mental health systems in low- and middle-income countries</a:t>
            </a:r>
            <a:br>
              <a:rPr lang="en-US" sz="2400" b="0" i="0" cap="none" dirty="0">
                <a:solidFill>
                  <a:srgbClr val="002060"/>
                </a:solidFill>
              </a:rPr>
            </a:br>
            <a:r>
              <a:rPr lang="en-US" sz="2400" b="0" i="0" cap="none" dirty="0">
                <a:solidFill>
                  <a:srgbClr val="7030A0"/>
                </a:solidFill>
              </a:rPr>
              <a:t>(2012 – 2017; EU-funded project)</a:t>
            </a:r>
            <a:endParaRPr lang="en-US" sz="2800" b="0" i="0" cap="none" dirty="0">
              <a:solidFill>
                <a:srgbClr val="7030A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E25D40-E903-27E8-3976-2D42482E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88" y="1491645"/>
            <a:ext cx="4097597" cy="3096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To identify strategies for reducing the mental health treatment gap through application of WHO’s </a:t>
            </a:r>
            <a:r>
              <a:rPr lang="en-US" u="sng" dirty="0"/>
              <a:t>health system strengthening</a:t>
            </a:r>
            <a:r>
              <a:rPr lang="en-US" dirty="0"/>
              <a:t> framework (governance, financing, human resources, service provision, information systems)</a:t>
            </a:r>
          </a:p>
          <a:p>
            <a:pPr marL="455486" indent="-285750">
              <a:buFont typeface="Wingdings" panose="05000000000000000000" pitchFamily="2" charset="2"/>
              <a:buChar char="v"/>
            </a:pPr>
            <a:r>
              <a:rPr lang="en-US" altLang="en-US" sz="1400" i="1" dirty="0">
                <a:solidFill>
                  <a:srgbClr val="00B050"/>
                </a:solidFill>
              </a:rPr>
              <a:t>Adequate, fair &amp; sustainable resourcing</a:t>
            </a:r>
            <a:r>
              <a:rPr lang="en-US" altLang="en-US" sz="1400" dirty="0">
                <a:solidFill>
                  <a:srgbClr val="00B050"/>
                </a:solidFill>
              </a:rPr>
              <a:t>: </a:t>
            </a:r>
            <a:r>
              <a:rPr lang="en-US" altLang="en-US" sz="1400" dirty="0">
                <a:solidFill>
                  <a:srgbClr val="002060"/>
                </a:solidFill>
              </a:rPr>
              <a:t>Identify resources, financing &amp; information for scale-up</a:t>
            </a:r>
          </a:p>
          <a:p>
            <a:pPr marL="455486" indent="-285750">
              <a:buFont typeface="Wingdings" panose="05000000000000000000" pitchFamily="2" charset="2"/>
              <a:buChar char="v"/>
            </a:pPr>
            <a:r>
              <a:rPr lang="en-US" altLang="en-US" sz="1400" i="1" dirty="0">
                <a:solidFill>
                  <a:srgbClr val="00B050"/>
                </a:solidFill>
              </a:rPr>
              <a:t>Integrated service provision</a:t>
            </a:r>
            <a:r>
              <a:rPr lang="en-US" altLang="en-US" sz="1400" dirty="0">
                <a:solidFill>
                  <a:srgbClr val="00B050"/>
                </a:solidFill>
              </a:rPr>
              <a:t>: </a:t>
            </a:r>
            <a:r>
              <a:rPr lang="en-US" altLang="en-US" sz="1400" dirty="0">
                <a:solidFill>
                  <a:srgbClr val="002060"/>
                </a:solidFill>
              </a:rPr>
              <a:t>Evaluate context, process &amp; system implications of service scale-up</a:t>
            </a:r>
          </a:p>
          <a:p>
            <a:pPr marL="455486" indent="-285750">
              <a:buFont typeface="Wingdings" panose="05000000000000000000" pitchFamily="2" charset="2"/>
              <a:buChar char="v"/>
            </a:pPr>
            <a:r>
              <a:rPr lang="en-US" altLang="en-US" sz="1400" i="1" dirty="0">
                <a:solidFill>
                  <a:srgbClr val="00B050"/>
                </a:solidFill>
              </a:rPr>
              <a:t>Improved coverage &amp; goal attainment</a:t>
            </a:r>
            <a:r>
              <a:rPr lang="en-US" altLang="en-US" sz="1400" dirty="0">
                <a:solidFill>
                  <a:srgbClr val="00B050"/>
                </a:solidFill>
              </a:rPr>
              <a:t>: </a:t>
            </a:r>
            <a:r>
              <a:rPr lang="en-US" altLang="en-US" sz="1400" dirty="0">
                <a:solidFill>
                  <a:srgbClr val="002060"/>
                </a:solidFill>
              </a:rPr>
              <a:t>Develop, use &amp; monitor indicators of coverage &amp; system performance.</a:t>
            </a:r>
          </a:p>
          <a:p>
            <a:pPr marL="0" indent="0">
              <a:buNone/>
            </a:pPr>
            <a:r>
              <a:rPr lang="en-US" b="1" u="sng" dirty="0"/>
              <a:t>Sites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Six LMIC in Africa and South Asia (Ethiopia, Nigeria, South Africa, Uganda, India, Nepal); the project built on the PRIME study (DfID-funded HSR consortium)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9B8F-350E-E393-6B37-69AF369F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7" y="1496568"/>
            <a:ext cx="4227637" cy="33843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Illustrative output / findings</a:t>
            </a:r>
            <a:r>
              <a:rPr lang="en-US" dirty="0"/>
              <a:t>:  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B050"/>
                </a:solidFill>
              </a:rPr>
              <a:t>Household economic impact of MH conditions (survey)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B050"/>
                </a:solidFill>
              </a:rPr>
              <a:t>Costs of scaling-up essential care packages (projections)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B050"/>
                </a:solidFill>
              </a:rPr>
              <a:t>Systemic considerations / interventions for integrated care</a:t>
            </a:r>
          </a:p>
          <a:p>
            <a:pPr marL="512636" indent="-342900"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B050"/>
                </a:solidFill>
              </a:rPr>
              <a:t>Identification and testing of indicators in routine practice</a:t>
            </a:r>
          </a:p>
          <a:p>
            <a:pPr marL="0" indent="0">
              <a:buNone/>
            </a:pPr>
            <a:endParaRPr lang="en-US" sz="14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u="sng" dirty="0"/>
              <a:t>Contribution</a:t>
            </a:r>
            <a:r>
              <a:rPr lang="en-US" b="1" dirty="0"/>
              <a:t> </a:t>
            </a:r>
            <a:r>
              <a:rPr lang="en-US" dirty="0"/>
              <a:t>(to global mental health agenda):</a:t>
            </a:r>
          </a:p>
          <a:p>
            <a:pPr marL="342900" indent="-342900">
              <a:buSzPct val="69000"/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New evidence on impoverishing effects of MH conditions &amp; consequent need for </a:t>
            </a:r>
            <a:r>
              <a:rPr lang="en-US" u="sng" dirty="0">
                <a:solidFill>
                  <a:srgbClr val="00B0F0"/>
                </a:solidFill>
              </a:rPr>
              <a:t>financial protection</a:t>
            </a:r>
          </a:p>
          <a:p>
            <a:pPr marL="342900" indent="-342900">
              <a:buSzPct val="69000"/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Evidence-based strategies for improving </a:t>
            </a:r>
            <a:r>
              <a:rPr lang="en-US" u="sng" dirty="0">
                <a:solidFill>
                  <a:srgbClr val="00B0F0"/>
                </a:solidFill>
              </a:rPr>
              <a:t>health system governance </a:t>
            </a:r>
            <a:r>
              <a:rPr lang="en-US" dirty="0">
                <a:solidFill>
                  <a:srgbClr val="00B0F0"/>
                </a:solidFill>
              </a:rPr>
              <a:t>for MH conditions</a:t>
            </a:r>
          </a:p>
          <a:p>
            <a:pPr marL="342900" indent="-342900">
              <a:buSzPct val="69000"/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Feasibility of routine </a:t>
            </a:r>
            <a:r>
              <a:rPr lang="en-US" u="sng" dirty="0">
                <a:solidFill>
                  <a:srgbClr val="00B0F0"/>
                </a:solidFill>
              </a:rPr>
              <a:t>health information systems </a:t>
            </a:r>
            <a:r>
              <a:rPr lang="en-US" dirty="0">
                <a:solidFill>
                  <a:srgbClr val="00B0F0"/>
                </a:solidFill>
              </a:rPr>
              <a:t>to track progress towards UHC for MH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DF1AF-5767-C739-AE51-F259E7DE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6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585FBC-DD99-51EB-F07C-0C16DD7A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908702"/>
          </a:xfrm>
        </p:spPr>
        <p:txBody>
          <a:bodyPr>
            <a:normAutofit/>
          </a:bodyPr>
          <a:lstStyle/>
          <a:p>
            <a:r>
              <a:rPr lang="en-US" sz="2800" dirty="0"/>
              <a:t>Contribution of health services &amp; systems research .. </a:t>
            </a:r>
            <a:br>
              <a:rPr lang="en-US" sz="2800" dirty="0"/>
            </a:br>
            <a:r>
              <a:rPr lang="en-US" sz="2800" dirty="0"/>
              <a:t>to global mental health objectives (WHO action plan)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EE19F45-E0E2-D302-5636-6A3C704F2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352143"/>
              </p:ext>
            </p:extLst>
          </p:nvPr>
        </p:nvGraphicFramePr>
        <p:xfrm>
          <a:off x="416678" y="1401224"/>
          <a:ext cx="844157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975">
                  <a:extLst>
                    <a:ext uri="{9D8B030D-6E8A-4147-A177-3AD203B41FA5}">
                      <a16:colId xmlns:a16="http://schemas.microsoft.com/office/drawing/2014/main" val="3045899949"/>
                    </a:ext>
                  </a:extLst>
                </a:gridCol>
                <a:gridCol w="3136451">
                  <a:extLst>
                    <a:ext uri="{9D8B030D-6E8A-4147-A177-3AD203B41FA5}">
                      <a16:colId xmlns:a16="http://schemas.microsoft.com/office/drawing/2014/main" val="585111319"/>
                    </a:ext>
                  </a:extLst>
                </a:gridCol>
                <a:gridCol w="3350146">
                  <a:extLst>
                    <a:ext uri="{9D8B030D-6E8A-4147-A177-3AD203B41FA5}">
                      <a16:colId xmlns:a16="http://schemas.microsoft.com/office/drawing/2014/main" val="125919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WHO Mental health Action plan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Key issues and 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Health services &amp; systems research gaps (primarily in LMIC)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3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1. To strengthen effective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leadership and governance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for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MH strategies, policies and laws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Human rights protection; empowering PWLE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Multi-sectoral collaboration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Political economy of decision-making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MH in all policies / economies of well-being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MH, UHC and financial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8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2. To strengthen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comprehensive, integrated and responsive mental health &amp; social care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in community-based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From hospital- to community-based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Integration of MH into PHC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Adversity, disparities and inequalities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MH workforce development / competencies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Mental health in emergencies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C00000"/>
                          </a:solidFill>
                        </a:rPr>
                        <a:t>Deinstitutionalisation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 barriers / processes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Pathways to care and role of indigenous system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Co-morbidity of chronic conditions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(e.g. NCD, HIV)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Quality of care / quality improvement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Service outcomes / impacts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(e.g. CMHCs)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2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3. To implement strategies for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promotion and prevention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in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Suicide prevention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School-based mental health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programmes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Mental health in the 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Long-term impacts of early ID or prevention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Public attitudes, knowledge and </a:t>
                      </a:r>
                      <a:r>
                        <a:rPr lang="en-US" sz="1200" dirty="0" err="1">
                          <a:solidFill>
                            <a:srgbClr val="C00000"/>
                          </a:solidFill>
                        </a:rPr>
                        <a:t>behaviours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Early child development and adversity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0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4. To strengthen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information systems, evidence and research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for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Epidemiology of mental disorders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Integration of MH into routine HIS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Research capacity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Prevalence &amp; determinants of MH disorders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Service access and coverage estimation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User outcomes in routine information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7839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5D2A9-1B84-A1D0-C78F-F8C200CC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07C8B-C7BD-E431-360D-94EB4FF2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" y="438912"/>
            <a:ext cx="3384374" cy="1275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000" b="1" kern="1200" cap="all" spc="100" baseline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 huge thanks &amp; best wishes to graham </a:t>
            </a:r>
            <a:br>
              <a:rPr lang="en-US" sz="2000" kern="1200" cap="all" spc="100" baseline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100" baseline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from the who department of mental health &amp; substance use</a:t>
            </a: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6C91F5-1E61-47CF-CD28-CB5DD1B4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001" y="1925286"/>
            <a:ext cx="3744410" cy="2948940"/>
          </a:xfr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400" u="sng" dirty="0">
                <a:solidFill>
                  <a:srgbClr val="002060"/>
                </a:solidFill>
              </a:rPr>
              <a:t>From left to right</a:t>
            </a:r>
            <a:r>
              <a:rPr lang="en-US" sz="1400" dirty="0">
                <a:solidFill>
                  <a:srgbClr val="002060"/>
                </a:solidFill>
              </a:rPr>
              <a:t> (with some project associations):</a:t>
            </a:r>
          </a:p>
          <a:p>
            <a:pPr marL="171450" indent="-171450" defTabSz="914400">
              <a:lnSpc>
                <a:spcPct val="90000"/>
              </a:lnSpc>
              <a:buClr>
                <a:srgbClr val="7030A0"/>
              </a:buClr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Fahmy Hanna (INDIGO)</a:t>
            </a:r>
          </a:p>
          <a:p>
            <a:pPr marL="171450" indent="-171450" defTabSz="914400">
              <a:lnSpc>
                <a:spcPct val="90000"/>
              </a:lnSpc>
              <a:buClr>
                <a:srgbClr val="7030A0"/>
              </a:buClr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Devora Kestel (Director .. oversees everything)</a:t>
            </a:r>
          </a:p>
          <a:p>
            <a:pPr marL="171450" indent="-171450" defTabSz="914400">
              <a:lnSpc>
                <a:spcPct val="90000"/>
              </a:lnSpc>
              <a:buClr>
                <a:srgbClr val="7030A0"/>
              </a:buClr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Tarun </a:t>
            </a:r>
            <a:r>
              <a:rPr lang="en-US" sz="1400" dirty="0" err="1">
                <a:solidFill>
                  <a:srgbClr val="002060"/>
                </a:solidFill>
              </a:rPr>
              <a:t>Dua</a:t>
            </a:r>
            <a:r>
              <a:rPr lang="en-US" sz="1400" dirty="0">
                <a:solidFill>
                  <a:srgbClr val="002060"/>
                </a:solidFill>
              </a:rPr>
              <a:t> (</a:t>
            </a:r>
            <a:r>
              <a:rPr lang="en-US" sz="1400" dirty="0" err="1">
                <a:solidFill>
                  <a:srgbClr val="002060"/>
                </a:solidFill>
              </a:rPr>
              <a:t>mhGAP</a:t>
            </a:r>
            <a:r>
              <a:rPr lang="en-US" sz="1400" dirty="0">
                <a:solidFill>
                  <a:srgbClr val="002060"/>
                </a:solidFill>
              </a:rPr>
              <a:t> guideline development)</a:t>
            </a:r>
          </a:p>
          <a:p>
            <a:pPr marL="171450" indent="-171450" defTabSz="914400">
              <a:lnSpc>
                <a:spcPct val="90000"/>
              </a:lnSpc>
              <a:buClr>
                <a:srgbClr val="7030A0"/>
              </a:buClr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Dan Chisholm (PRIME, EMERALD)</a:t>
            </a:r>
          </a:p>
          <a:p>
            <a:pPr marL="171450" indent="-171450" defTabSz="914400">
              <a:lnSpc>
                <a:spcPct val="90000"/>
              </a:lnSpc>
              <a:buClr>
                <a:srgbClr val="7030A0"/>
              </a:buClr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Mark van Ommeren (MH at work, HESPER)</a:t>
            </a:r>
          </a:p>
          <a:p>
            <a:pPr marL="171450" indent="-171450" defTabSz="914400">
              <a:lnSpc>
                <a:spcPct val="90000"/>
              </a:lnSpc>
              <a:buClr>
                <a:srgbClr val="7030A0"/>
              </a:buClr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Neerja Chowdhary (</a:t>
            </a:r>
            <a:r>
              <a:rPr lang="en-US" sz="1400" dirty="0" err="1">
                <a:solidFill>
                  <a:srgbClr val="002060"/>
                </a:solidFill>
              </a:rPr>
              <a:t>mhGAP</a:t>
            </a:r>
            <a:r>
              <a:rPr lang="en-US" sz="1400" dirty="0">
                <a:solidFill>
                  <a:srgbClr val="002060"/>
                </a:solidFill>
              </a:rPr>
              <a:t>, EMILIA)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3690E7-D8C3-0962-E841-43867969B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062847"/>
            <a:ext cx="4091940" cy="3017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B86B-F399-02FC-39A0-D25C139F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8CC12AE-189F-46E6-94BB-12FB54E35028}" type="slidenum">
              <a:rPr lang="en-US" sz="8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864073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5CCCDF2D-B2DF-4EF6-B996-BA4DAAEAA5EE}"/>
</file>

<file path=customXml/itemProps2.xml><?xml version="1.0" encoding="utf-8"?>
<ds:datastoreItem xmlns:ds="http://schemas.openxmlformats.org/officeDocument/2006/customXml" ds:itemID="{0471CB8D-BE5E-4C80-9DC1-2F3C85C6E704}"/>
</file>

<file path=customXml/itemProps3.xml><?xml version="1.0" encoding="utf-8"?>
<ds:datastoreItem xmlns:ds="http://schemas.openxmlformats.org/officeDocument/2006/customXml" ds:itemID="{EAD136E7-B8E7-44D4-BB0B-B704340E00A9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12574</TotalTime>
  <Words>983</Words>
  <Application>Microsoft Office PowerPoint</Application>
  <PresentationFormat>On-screen Show (16:9)</PresentationFormat>
  <Paragraphs>127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Tw Cen MT</vt:lpstr>
      <vt:lpstr>Tw Cen MT Condensed</vt:lpstr>
      <vt:lpstr>Wingdings</vt:lpstr>
      <vt:lpstr>Wingdings 3</vt:lpstr>
      <vt:lpstr>Integral</vt:lpstr>
      <vt:lpstr>1_Benutzerdefiniertes Design</vt:lpstr>
      <vt:lpstr>the role and contribution of   health services &amp; systems RESEARCH   to global mental health</vt:lpstr>
      <vt:lpstr>GUESS the acronym</vt:lpstr>
      <vt:lpstr>Health services &amp; HEALTH systems Research projects</vt:lpstr>
      <vt:lpstr>EPSILON  European Psychiatric Services: Inputs linked to Outcome Domains &amp; Needs  (1998 – 2002; EC-funded project)</vt:lpstr>
      <vt:lpstr>EMILIA  E-mhGAP Intervention Guide in Low-and Middle-Income Countries: Proof-of-Concept for Impact and Acceptability (2018 – 2022; MRC-funded)</vt:lpstr>
      <vt:lpstr>EMERALD  Emerging mental health systems in low- and middle-income countries (2012 – 2017; EU-funded project)</vt:lpstr>
      <vt:lpstr>Contribution of health services &amp; systems research ..  to global mental health objectives (WHO action plan)</vt:lpstr>
      <vt:lpstr>A huge thanks &amp; best wishes to graham  from the who department of mental health &amp; substance use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David Alexander</dc:creator>
  <cp:lastModifiedBy>CHISHOLM, Daniel Hugh</cp:lastModifiedBy>
  <cp:revision>141</cp:revision>
  <cp:lastPrinted>2018-03-14T15:47:44Z</cp:lastPrinted>
  <dcterms:created xsi:type="dcterms:W3CDTF">2016-07-06T13:14:59Z</dcterms:created>
  <dcterms:modified xsi:type="dcterms:W3CDTF">2024-03-11T11:35:27Z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0x01010064349AB501BF574C83206C844DBEF306</vt:lpwstr>
  </property>
</Properties>
</file>