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289" r:id="rId7"/>
    <p:sldId id="290" r:id="rId8"/>
    <p:sldId id="291" r:id="rId9"/>
    <p:sldId id="292" r:id="rId10"/>
    <p:sldId id="295" r:id="rId11"/>
    <p:sldId id="296" r:id="rId12"/>
    <p:sldId id="294" r:id="rId13"/>
    <p:sldId id="293" r:id="rId14"/>
    <p:sldId id="297" r:id="rId15"/>
    <p:sldId id="298" r:id="rId16"/>
    <p:sldId id="28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3184-47F8-1A92-FA17-8FB7D7EB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71FAD-9070-786D-DE68-DFBC2AF93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76042-B00D-749C-9D89-96D3F17DB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9371D-AE97-D2A9-200F-8B89A655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4C166-E79B-E95D-ABE9-A9F890B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0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79B1-80D0-35FF-0A82-513D2C43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99C1F-84D1-4BC4-97B3-FD5CDBB4F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9FC07-4CE9-869E-4527-0D650D21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BDB1B-A192-52FD-E971-58C0CBE6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C19F2-A32E-7C4D-E7E7-97802789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3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A4CE6-C367-8BD3-2F76-75636AB1B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830A6-A65A-9243-FA2F-328D6069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2A99-3F32-DC3F-9854-488544D3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C61F9-CB6F-FC0A-BF44-822AE938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BF0C-E3F9-97AE-941F-A917560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D32-A595-1F2F-40CC-5F9F308F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E560-7A23-1EB7-0964-FED7D7E1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89A3D-F4D2-BEF3-B004-1C79463C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49216-30B6-7BC2-2369-EBF442CF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5A0F-2DCC-2CB5-ECE5-F59CB089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E664-18A9-AEDE-1494-22963D5B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758EE-3AC9-6E3B-E2A8-41329461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BCDAE-C008-62A2-8B9C-50D46E0F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44A4-BED6-906E-A7C8-4E9ED4CD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C9D0A-E39B-5F48-E725-B5F60C82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26B7-69A3-9F73-7B82-6C0D8387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BE3E2-D5D5-E1BB-C913-94008D76C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8355A-B8DA-2EB5-238F-917A67A56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FE364-2BA7-6B47-62FC-AFD88BB0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B8860-A16E-A13F-B3EC-A4D4DF2A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6D3AA-D7A6-17E6-A3ED-CCD6CDC0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3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AF08-E37F-0D78-AFB3-511FA788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A0804-499B-EED3-1017-79F64AAF1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4A8AE-A7BC-FC8A-C49D-04218D4FE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7AA05-3CCE-432E-C9BA-07690F246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FE91D-BC21-6B36-BF54-DE5218B5B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91CF9-F7A9-3EF4-B216-EC1301E2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6AEB8-9894-3645-2261-0867F517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953FE-E07E-4E58-57EF-C2FC466F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BD4C-3F60-7197-6A68-91ABA64C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A1319-D4A5-B4BE-F3A0-F85BEE06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CC408-8FC7-6F9A-1AAE-BA8D15DF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7B9F8-FDD3-5CDE-EC90-3279FAE8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3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8F39C-1EC4-F3B5-FF50-2BB9BD69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469D3-5E37-7E00-7DB0-0B736AF8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2DB2C-60F7-098F-0B2B-54DF782B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735F-770F-4310-1E75-C1F21ED7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1C449-97B0-2B25-CE29-E2D406DE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ED2B9-026B-B1C1-B198-6A6E959F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0EE8B-C40F-1C67-5F1D-B3C70F5CD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F2A6D-8C84-CB42-A4C4-5A3F7677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452E6-159A-5B4C-CED9-E8892F5A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EBD4-1183-37B3-8280-C248B226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F31C5-CA60-AE2E-57EF-46925FF13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41288-06E5-1072-52E2-0D9A588F9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637EC-9911-D2DA-6C4D-555E2FD5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737B0-E91C-CD2C-6186-AE886203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2C1E3-10EB-25A3-D3AE-EBF14B6E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6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F0068-9421-802A-F189-363A4148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2C34-BD0A-F751-0A57-BE4D3E78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12E56-6661-2800-1E31-0016627C0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5746-A21D-4F8C-B23A-7DFB2C366926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E5A26-76FF-F332-B57A-A96EBB006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DBC88-4D7A-0FC8-A215-02F4D30E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7D04-9E4F-44C3-9AAD-0426560AE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UCeM58T_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oundcloud.com/roxanne-keynejad/decolonising-global-health-for-early-career-researcher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oxanne.1.Keynejad@kcl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l.kcl.ac.uk/about/International/Funding-Opportunities/Funding-list/kings-circle-u.-seed-fund" TargetMode="External"/><Relationship Id="rId2" Type="http://schemas.openxmlformats.org/officeDocument/2006/relationships/hyperlink" Target="https://internal.kcl.ac.uk/about/International/Funding-Opportunities/partnership-fund/partnership-f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rcle-u.eu/opportunities/seedfundin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clbs.eu.qualtrics.com/jfe/form/SV_9ZXVaQ08L3ioCLX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podcasts.apple.com/us/podcast/inaugural-international-violence-abuse-mental-health/id1480938939?i=100046098237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app=desktop&amp;v=OlNjVPuThU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WgK36vmBtao&amp;list=PLznzDhXCji81IQr07shdibIk8CFqCdzi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67A6E-E5A2-B706-1467-AAEA6559D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80" y="2160583"/>
            <a:ext cx="10660958" cy="1281733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Setting up new networks with Seed Funding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FF364-E67F-B5CC-EE98-ACDA4481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80" y="4577827"/>
            <a:ext cx="8289315" cy="163846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Roxanne Keynejad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NIHR Clinical Lecturer in General Adult Psychiatry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King’s College London</a:t>
            </a:r>
            <a:endParaRPr lang="en-GB" sz="3000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0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Example 2: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Decolonising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GH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99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Rethinking Global Health Summer School 2022</a:t>
            </a:r>
          </a:p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Decolonising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global health day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WhatsApp group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Circle U. Seed Fund grant - unsuccessful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King’s Circle U. Seed Fund grant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546C3-DAA0-CA28-54CF-1CB9C955B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198" y="4076700"/>
            <a:ext cx="5504164" cy="26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26E7B-9EA1-3E5F-7495-D5A22777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88" y="1690687"/>
            <a:ext cx="5701012" cy="198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ECRs decolonial MH network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99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June 2023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Online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3"/>
              </a:rPr>
              <a:t>conference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(delegates from Gambia, Nepal + online)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New members from Ethiopia and ‘23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Summer School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2022-3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Collaborative paper (BMJ GH)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Oct 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Applied for Circle U Seed Fund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grant to host meeting in Gambia – unsuccessful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Nov 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4"/>
              </a:rPr>
              <a:t>podcast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episode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0FBFD-734E-C969-689A-3703AFE63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049" y="4054022"/>
            <a:ext cx="3298984" cy="24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Lessons from Decolonial Network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4899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Benefits of in-person meeting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Barriers to global attendance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Shared leadership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Safe space to pursue interest outside primary research focus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Building on international meetings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Grant management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Article processing charges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Leadership transition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Reflections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Transferable skills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Meet authors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Develop network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Collaborate outside city/country/region/continent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Framework for meetings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Support and platform ECRs</a:t>
            </a: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Time…</a:t>
            </a:r>
          </a:p>
        </p:txBody>
      </p:sp>
    </p:spTree>
    <p:extLst>
      <p:ext uri="{BB962C8B-B14F-4D97-AF65-F5344CB8AC3E}">
        <p14:creationId xmlns:p14="http://schemas.microsoft.com/office/powerpoint/2010/main" val="10893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Thank you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  <a:hlinkClick r:id="rId2"/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2"/>
              </a:rPr>
              <a:t>Roxanne.1.Keynejad@kcl.ac.uk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@RoxanneKeynejad</a:t>
            </a:r>
          </a:p>
        </p:txBody>
      </p:sp>
    </p:spTree>
    <p:extLst>
      <p:ext uri="{BB962C8B-B14F-4D97-AF65-F5344CB8AC3E}">
        <p14:creationId xmlns:p14="http://schemas.microsoft.com/office/powerpoint/2010/main" val="427606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Outline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Seed funding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Activities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Example calls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Example 1: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iVAMHN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Example 2: Decolonial GH for ECRs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Lessons learned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Reflections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3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Seed funding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‘Small’ grants “to seed new initiatives” or “expand existing collaborations”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Often ~£5,000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[KCL] need to be spent by 31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July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Activities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990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Workshops to develop new research/education projects/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programmes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Research projects to collect pilot data/prepare large grant applications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Designing collaborative modules and online joint teachings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New initiatives with potential to develop long-term partnership collaboration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Esp beyond PI-to-PI collaborations + with wider benefits for King’s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internationalisation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strategy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Costs of staff/equipment/travel to carry out joint education/research projects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Examples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99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2"/>
              </a:rPr>
              <a:t>King’s Global Engagement Partnership Fund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  <a:hlinkClick r:id="rId3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3"/>
              </a:rPr>
              <a:t>King’s Circle U. Seed Fund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similar activities in collaboration with Aarhus University (Denmark), Humboldt University (Germany),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UCLouvain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(Belgium), University of Oslo (Norway), University of Belgrade (Serbia), Université Paris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Cité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(France), University of Pisa (Italy), University of Vienna (Austria) ~£5,000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4"/>
              </a:rPr>
              <a:t>Circle U. Seed Funding Scheme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€5,000 to €10,000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[Previously] King’s ODA Seed Fund Grants £5,000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Departmental calls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LSHTM?</a:t>
            </a:r>
          </a:p>
        </p:txBody>
      </p:sp>
    </p:spTree>
    <p:extLst>
      <p:ext uri="{BB962C8B-B14F-4D97-AF65-F5344CB8AC3E}">
        <p14:creationId xmlns:p14="http://schemas.microsoft.com/office/powerpoint/2010/main" val="30475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Example 1: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iVAMHN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99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King’s ODA Seed Fund grant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King’s Global Engagement Partnership Fund (recouped)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Matched funding from Psychology &amp; System Sciences division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iVAMHN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86650" cy="4899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Oct 2019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In-person conference following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iVAMHN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meeting, Nottingham (delegates from Uganda, Somaliland, India plus online)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Podcast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2"/>
              </a:rPr>
              <a:t>episode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2020: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collaborative online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3"/>
              </a:rPr>
              <a:t>survey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Mar 2021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Paper on research, education, capacity building priorities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Oct 2021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online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4"/>
              </a:rPr>
              <a:t>conference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Nov 2021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video symposium at Shameless! Women of the World Festival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A08DF-4FC3-585D-CECF-03EE951D7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155" y="0"/>
            <a:ext cx="3091845" cy="1924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848BB8-8A3E-F916-C661-B389A1B0E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851" y="2738933"/>
            <a:ext cx="3867150" cy="1455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98A549-998B-4EA3-9A6D-B6D63A651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850" y="4287224"/>
            <a:ext cx="3867150" cy="25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iVAMHN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68050" cy="4899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Sept 2022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symposia at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Marcé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 international conference (speaker from Nepal)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Nov 2022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symposia at international association of Women’s Mental Health conference (speaker from Kenya, Gambia (online))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Mar 2023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online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  <a:hlinkClick r:id="rId2"/>
              </a:rPr>
              <a:t>conference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Sept 2023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: symposium at European Conference on Domestic Violence (studies from SA, Sri Lanka, Ethiopia)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Newsletters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Twitter…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98A549-998B-4EA3-9A6D-B6D63A651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0"/>
            <a:ext cx="2914650" cy="1937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EEB9A-7ACC-BEEF-CB93-67A8A31FE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48" y="4649722"/>
            <a:ext cx="2595102" cy="2208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976C5-E109-68CF-124D-496F61DE3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696" y="5074903"/>
            <a:ext cx="1966451" cy="171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C9D7-F903-B634-EA2E-91E4DF87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Lessons from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iVAMHN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CA6-058D-B4D5-E9BE-BE1C601F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99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Small budgets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Value of the entity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Time scales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Barriers to in-person global meetings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Terms of reference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Time commitment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Leadership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venir Next LT Pro" panose="020B0504020202020204" pitchFamily="34" charset="0"/>
              </a:rPr>
              <a:t>Bridging funds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5ceff-6b46-4494-accf-a4e91dbe538f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Props1.xml><?xml version="1.0" encoding="utf-8"?>
<ds:datastoreItem xmlns:ds="http://schemas.openxmlformats.org/officeDocument/2006/customXml" ds:itemID="{E4092DB3-E28F-49A8-85D0-369017AD6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5ceff-6b46-4494-accf-a4e91dbe538f"/>
    <ds:schemaRef ds:uri="69bc440e-748c-4cb8-8c36-21f20ee8bdd0"/>
    <ds:schemaRef ds:uri="4aaf35b1-80a8-48e7-9d03-c612add19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144870-142E-449F-877F-9313B8641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45B5A7-573D-4FF6-A6CA-92725842E4C7}">
  <ds:schemaRefs>
    <ds:schemaRef ds:uri="69bc440e-748c-4cb8-8c36-21f20ee8bdd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aaf35b1-80a8-48e7-9d03-c612add1997b"/>
    <ds:schemaRef ds:uri="81b5ceff-6b46-4494-accf-a4e91dbe538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561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Roxanne Keynejad NIHR Clinical Lecturer in General Adult Psychiatry King’s College London</vt:lpstr>
      <vt:lpstr>Outline</vt:lpstr>
      <vt:lpstr>Seed funding</vt:lpstr>
      <vt:lpstr>Activities</vt:lpstr>
      <vt:lpstr>Examples</vt:lpstr>
      <vt:lpstr>Example 1: iVAMHN</vt:lpstr>
      <vt:lpstr>iVAMHN</vt:lpstr>
      <vt:lpstr>iVAMHN</vt:lpstr>
      <vt:lpstr>Lessons from iVAMHN</vt:lpstr>
      <vt:lpstr>Example 2: Decolonising GH</vt:lpstr>
      <vt:lpstr>ECRs decolonial MH network</vt:lpstr>
      <vt:lpstr>Lessons from Decolonial Network</vt:lpstr>
      <vt:lpstr>Reflections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Roxanne Keynejad NIHR Clinical Lecturer in General Adult Psychiatry King’s College London</dc:title>
  <dc:creator>Keynejad, Roxanne</dc:creator>
  <cp:lastModifiedBy>Michele Harris-Tafri</cp:lastModifiedBy>
  <cp:revision>7</cp:revision>
  <dcterms:created xsi:type="dcterms:W3CDTF">2023-10-23T10:04:02Z</dcterms:created>
  <dcterms:modified xsi:type="dcterms:W3CDTF">2024-03-05T12:50:54Z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0x01010064349AB501BF574C83206C844DBEF306</vt:lpwstr>
  </property>
</Properties>
</file>