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sldIdLst>
    <p:sldId id="257" r:id="rId4"/>
    <p:sldId id="358" r:id="rId5"/>
    <p:sldId id="359" r:id="rId6"/>
    <p:sldId id="256" r:id="rId7"/>
    <p:sldId id="1209" r:id="rId8"/>
    <p:sldId id="1211" r:id="rId9"/>
    <p:sldId id="362" r:id="rId10"/>
    <p:sldId id="1213" r:id="rId11"/>
    <p:sldId id="1214" r:id="rId12"/>
    <p:sldId id="1215" r:id="rId13"/>
    <p:sldId id="1216" r:id="rId14"/>
    <p:sldId id="1217" r:id="rId15"/>
    <p:sldId id="1219" r:id="rId16"/>
    <p:sldId id="1212" r:id="rId17"/>
    <p:sldId id="12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1ECDE-54CF-448B-9B15-911880593AC9}" v="236" dt="2024-03-11T07:27:46.525"/>
    <p1510:client id="{EB6F452E-EDB3-417F-8F7B-D572F146BCB1}" v="2" dt="2024-03-11T10:38:33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Hanlon" userId="c65adf6f-c3e1-4405-bbf0-a7aaeb7e9799" providerId="ADAL" clId="{DF21ECDE-54CF-448B-9B15-911880593AC9}"/>
    <pc:docChg chg="custSel modSld">
      <pc:chgData name="Charlotte Hanlon" userId="c65adf6f-c3e1-4405-bbf0-a7aaeb7e9799" providerId="ADAL" clId="{DF21ECDE-54CF-448B-9B15-911880593AC9}" dt="2024-03-11T07:27:46.525" v="250" actId="20577"/>
      <pc:docMkLst>
        <pc:docMk/>
      </pc:docMkLst>
      <pc:sldChg chg="addSp delSp modSp mod">
        <pc:chgData name="Charlotte Hanlon" userId="c65adf6f-c3e1-4405-bbf0-a7aaeb7e9799" providerId="ADAL" clId="{DF21ECDE-54CF-448B-9B15-911880593AC9}" dt="2024-03-11T07:27:46.525" v="250" actId="20577"/>
        <pc:sldMkLst>
          <pc:docMk/>
          <pc:sldMk cId="3208338563" sldId="1212"/>
        </pc:sldMkLst>
        <pc:spChg chg="mod">
          <ac:chgData name="Charlotte Hanlon" userId="c65adf6f-c3e1-4405-bbf0-a7aaeb7e9799" providerId="ADAL" clId="{DF21ECDE-54CF-448B-9B15-911880593AC9}" dt="2024-03-11T07:27:27.790" v="242" actId="1076"/>
          <ac:spMkLst>
            <pc:docMk/>
            <pc:sldMk cId="3208338563" sldId="1212"/>
            <ac:spMk id="2" creationId="{8F3059EB-7B8E-1EF9-E00D-BBC97C87A1AF}"/>
          </ac:spMkLst>
        </pc:spChg>
        <pc:spChg chg="del mod">
          <ac:chgData name="Charlotte Hanlon" userId="c65adf6f-c3e1-4405-bbf0-a7aaeb7e9799" providerId="ADAL" clId="{DF21ECDE-54CF-448B-9B15-911880593AC9}" dt="2024-03-11T07:23:00.516" v="230" actId="21"/>
          <ac:spMkLst>
            <pc:docMk/>
            <pc:sldMk cId="3208338563" sldId="1212"/>
            <ac:spMk id="3" creationId="{1D1D0A39-0FCE-74BB-32CF-9711125C7A25}"/>
          </ac:spMkLst>
        </pc:spChg>
        <pc:spChg chg="add del mod">
          <ac:chgData name="Charlotte Hanlon" userId="c65adf6f-c3e1-4405-bbf0-a7aaeb7e9799" providerId="ADAL" clId="{DF21ECDE-54CF-448B-9B15-911880593AC9}" dt="2024-03-11T07:23:05.297" v="231" actId="21"/>
          <ac:spMkLst>
            <pc:docMk/>
            <pc:sldMk cId="3208338563" sldId="1212"/>
            <ac:spMk id="6" creationId="{EC47E634-90BB-A4AF-0A40-A61FB8451D72}"/>
          </ac:spMkLst>
        </pc:spChg>
        <pc:graphicFrameChg chg="add mod modGraphic">
          <ac:chgData name="Charlotte Hanlon" userId="c65adf6f-c3e1-4405-bbf0-a7aaeb7e9799" providerId="ADAL" clId="{DF21ECDE-54CF-448B-9B15-911880593AC9}" dt="2024-03-11T07:27:46.525" v="250" actId="20577"/>
          <ac:graphicFrameMkLst>
            <pc:docMk/>
            <pc:sldMk cId="3208338563" sldId="1212"/>
            <ac:graphicFrameMk id="4" creationId="{28A38416-098F-8BA6-4A79-DBE589FA847D}"/>
          </ac:graphicFrameMkLst>
        </pc:graphicFrameChg>
        <pc:picChg chg="add mod ord">
          <ac:chgData name="Charlotte Hanlon" userId="c65adf6f-c3e1-4405-bbf0-a7aaeb7e9799" providerId="ADAL" clId="{DF21ECDE-54CF-448B-9B15-911880593AC9}" dt="2024-03-11T07:26:47.411" v="240" actId="1035"/>
          <ac:picMkLst>
            <pc:docMk/>
            <pc:sldMk cId="3208338563" sldId="1212"/>
            <ac:picMk id="8" creationId="{F6A385B7-56F7-D364-EA76-E349DD8781E7}"/>
          </ac:picMkLst>
        </pc:picChg>
      </pc:sldChg>
      <pc:sldChg chg="modSp mod">
        <pc:chgData name="Charlotte Hanlon" userId="c65adf6f-c3e1-4405-bbf0-a7aaeb7e9799" providerId="ADAL" clId="{DF21ECDE-54CF-448B-9B15-911880593AC9}" dt="2024-03-11T07:27:18.314" v="241" actId="1076"/>
        <pc:sldMkLst>
          <pc:docMk/>
          <pc:sldMk cId="1438206907" sldId="1219"/>
        </pc:sldMkLst>
        <pc:spChg chg="mod">
          <ac:chgData name="Charlotte Hanlon" userId="c65adf6f-c3e1-4405-bbf0-a7aaeb7e9799" providerId="ADAL" clId="{DF21ECDE-54CF-448B-9B15-911880593AC9}" dt="2024-03-11T07:27:18.314" v="241" actId="1076"/>
          <ac:spMkLst>
            <pc:docMk/>
            <pc:sldMk cId="1438206907" sldId="1219"/>
            <ac:spMk id="2" creationId="{5BF94F73-D111-9071-8077-8A4D05BBE78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mckclac-my.sharepoint.com/personal/sphacsh_kcl_ac_uk/Documents/Documents/a_PhD%20programme/PhD%20admin/PhD%20programme%20review%20_2020_2021/programme%20review%20summar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'[programme review summaries.xlsx]Sheet1'!$B$16</c:f>
              <c:strCache>
                <c:ptCount val="1"/>
                <c:pt idx="0">
                  <c:v>Recruited per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'[programme review summaries.xlsx]Sheet1'!$C$15:$N$15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'[programme review summaries.xlsx]Sheet1'!$C$16:$N$16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0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E-4A91-AF1B-EB5639C6FA95}"/>
            </c:ext>
          </c:extLst>
        </c:ser>
        <c:ser>
          <c:idx val="1"/>
          <c:order val="1"/>
          <c:tx>
            <c:strRef>
              <c:f>'[programme review summaries.xlsx]Sheet1'!$B$17</c:f>
              <c:strCache>
                <c:ptCount val="1"/>
                <c:pt idx="0">
                  <c:v>Women enrolled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'[programme review summaries.xlsx]Sheet1'!$C$15:$N$15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'[programme review summaries.xlsx]Sheet1'!$C$17:$N$17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E-4A91-AF1B-EB5639C6FA95}"/>
            </c:ext>
          </c:extLst>
        </c:ser>
        <c:ser>
          <c:idx val="2"/>
          <c:order val="2"/>
          <c:tx>
            <c:strRef>
              <c:f>'[programme review summaries.xlsx]Sheet1'!$B$18</c:f>
              <c:strCache>
                <c:ptCount val="1"/>
                <c:pt idx="0">
                  <c:v>Left/withdrawn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'[programme review summaries.xlsx]Sheet1'!$C$15:$N$15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'[programme review summaries.xlsx]Sheet1'!$C$18:$N$18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E-4A91-AF1B-EB5639C6FA95}"/>
            </c:ext>
          </c:extLst>
        </c:ser>
        <c:ser>
          <c:idx val="3"/>
          <c:order val="3"/>
          <c:tx>
            <c:strRef>
              <c:f>'[programme review summaries.xlsx]Sheet1'!$B$19</c:f>
              <c:strCache>
                <c:ptCount val="1"/>
                <c:pt idx="0">
                  <c:v>Graduated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'[programme review summaries.xlsx]Sheet1'!$C$15:$N$15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'[programme review summaries.xlsx]Sheet1'!$C$19:$N$19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0E-4A91-AF1B-EB5639C6F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670959"/>
        <c:axId val="1249555999"/>
      </c:barChart>
      <c:catAx>
        <c:axId val="54567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555999"/>
        <c:crosses val="autoZero"/>
        <c:auto val="1"/>
        <c:lblAlgn val="ctr"/>
        <c:lblOffset val="100"/>
        <c:noMultiLvlLbl val="0"/>
      </c:catAx>
      <c:valAx>
        <c:axId val="124955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67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77DDE-FF11-4306-9E6B-7F07A530B04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B863C61-86EE-4674-9AA5-BA892614DAF6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Co-leads for work packages</a:t>
          </a:r>
        </a:p>
      </dgm:t>
    </dgm:pt>
    <dgm:pt modelId="{13CB2A13-EC9A-4561-8155-612069C05E85}" type="parTrans" cxnId="{56C54643-D1C2-48F5-99D4-677CC3C828E4}">
      <dgm:prSet/>
      <dgm:spPr/>
      <dgm:t>
        <a:bodyPr/>
        <a:lstStyle/>
        <a:p>
          <a:endParaRPr lang="en-GB"/>
        </a:p>
      </dgm:t>
    </dgm:pt>
    <dgm:pt modelId="{062156E1-A6E5-4107-BEE0-B2323E9C3E66}" type="sibTrans" cxnId="{56C54643-D1C2-48F5-99D4-677CC3C828E4}">
      <dgm:prSet/>
      <dgm:spPr/>
      <dgm:t>
        <a:bodyPr/>
        <a:lstStyle/>
        <a:p>
          <a:endParaRPr lang="en-GB"/>
        </a:p>
      </dgm:t>
    </dgm:pt>
    <dgm:pt modelId="{134A1E2B-0823-4E73-8905-64A111D15EC7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Sharing the chairing</a:t>
          </a:r>
        </a:p>
      </dgm:t>
    </dgm:pt>
    <dgm:pt modelId="{97412DFD-97BC-4AC0-8715-B5198E1F3036}" type="parTrans" cxnId="{26006442-40A9-4A7F-A63F-453B15409796}">
      <dgm:prSet/>
      <dgm:spPr/>
      <dgm:t>
        <a:bodyPr/>
        <a:lstStyle/>
        <a:p>
          <a:endParaRPr lang="en-GB"/>
        </a:p>
      </dgm:t>
    </dgm:pt>
    <dgm:pt modelId="{8E209286-9D9F-4BC2-A32F-2B6E9CF6BC41}" type="sibTrans" cxnId="{26006442-40A9-4A7F-A63F-453B15409796}">
      <dgm:prSet/>
      <dgm:spPr/>
      <dgm:t>
        <a:bodyPr/>
        <a:lstStyle/>
        <a:p>
          <a:endParaRPr lang="en-GB"/>
        </a:p>
      </dgm:t>
    </dgm:pt>
    <dgm:pt modelId="{DD864AB7-778C-4EB4-97B9-E512D9AA73B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Supporting ECRs to publish, get grants</a:t>
          </a:r>
        </a:p>
      </dgm:t>
    </dgm:pt>
    <dgm:pt modelId="{FBDF6449-9825-4A7D-8A45-81920CD0508A}" type="parTrans" cxnId="{D09BB861-578D-4F68-8F75-63F6C28E38DE}">
      <dgm:prSet/>
      <dgm:spPr/>
      <dgm:t>
        <a:bodyPr/>
        <a:lstStyle/>
        <a:p>
          <a:endParaRPr lang="en-GB"/>
        </a:p>
      </dgm:t>
    </dgm:pt>
    <dgm:pt modelId="{D61EF8BD-4CB4-45E4-9E90-18CBC6A4581E}" type="sibTrans" cxnId="{D09BB861-578D-4F68-8F75-63F6C28E38DE}">
      <dgm:prSet/>
      <dgm:spPr/>
      <dgm:t>
        <a:bodyPr/>
        <a:lstStyle/>
        <a:p>
          <a:endParaRPr lang="en-GB"/>
        </a:p>
      </dgm:t>
    </dgm:pt>
    <dgm:pt modelId="{5C6982A5-D40D-424A-8816-2E3F8DB16502}">
      <dgm:prSet/>
      <dgm:spPr/>
      <dgm:t>
        <a:bodyPr/>
        <a:lstStyle/>
        <a:p>
          <a:r>
            <a:rPr lang="en-GB" dirty="0"/>
            <a:t>Women in leadership positions</a:t>
          </a:r>
        </a:p>
      </dgm:t>
    </dgm:pt>
    <dgm:pt modelId="{F0FE90E5-9889-4D03-A2E9-1D7792318276}" type="parTrans" cxnId="{C67D72F2-5C48-4A7F-A2B4-C86E23E70024}">
      <dgm:prSet/>
      <dgm:spPr/>
      <dgm:t>
        <a:bodyPr/>
        <a:lstStyle/>
        <a:p>
          <a:endParaRPr lang="en-GB"/>
        </a:p>
      </dgm:t>
    </dgm:pt>
    <dgm:pt modelId="{6D3F4318-EFEE-4A48-9245-961C97D96235}" type="sibTrans" cxnId="{C67D72F2-5C48-4A7F-A2B4-C86E23E70024}">
      <dgm:prSet/>
      <dgm:spPr/>
      <dgm:t>
        <a:bodyPr/>
        <a:lstStyle/>
        <a:p>
          <a:endParaRPr lang="en-GB"/>
        </a:p>
      </dgm:t>
    </dgm:pt>
    <dgm:pt modelId="{64C99D72-C9E3-4A59-BB8F-09F22065CB9F}" type="pres">
      <dgm:prSet presAssocID="{37E77DDE-FF11-4306-9E6B-7F07A530B04E}" presName="Name0" presStyleCnt="0">
        <dgm:presLayoutVars>
          <dgm:chMax val="7"/>
          <dgm:chPref val="7"/>
          <dgm:dir/>
        </dgm:presLayoutVars>
      </dgm:prSet>
      <dgm:spPr/>
    </dgm:pt>
    <dgm:pt modelId="{C4F7EF43-BA4D-46F9-A33D-CB20548B43AA}" type="pres">
      <dgm:prSet presAssocID="{37E77DDE-FF11-4306-9E6B-7F07A530B04E}" presName="Name1" presStyleCnt="0"/>
      <dgm:spPr/>
    </dgm:pt>
    <dgm:pt modelId="{83B10E1B-B41E-465A-8767-A48284C89363}" type="pres">
      <dgm:prSet presAssocID="{37E77DDE-FF11-4306-9E6B-7F07A530B04E}" presName="cycle" presStyleCnt="0"/>
      <dgm:spPr/>
    </dgm:pt>
    <dgm:pt modelId="{10F9FA69-E026-4930-A72B-24C421D7AE0F}" type="pres">
      <dgm:prSet presAssocID="{37E77DDE-FF11-4306-9E6B-7F07A530B04E}" presName="srcNode" presStyleLbl="node1" presStyleIdx="0" presStyleCnt="4"/>
      <dgm:spPr/>
    </dgm:pt>
    <dgm:pt modelId="{E66978CC-9B7A-44E9-A40C-B2258FB479B0}" type="pres">
      <dgm:prSet presAssocID="{37E77DDE-FF11-4306-9E6B-7F07A530B04E}" presName="conn" presStyleLbl="parChTrans1D2" presStyleIdx="0" presStyleCnt="1"/>
      <dgm:spPr/>
    </dgm:pt>
    <dgm:pt modelId="{5FEF2C93-E0F1-4B34-A007-BDE8428ED130}" type="pres">
      <dgm:prSet presAssocID="{37E77DDE-FF11-4306-9E6B-7F07A530B04E}" presName="extraNode" presStyleLbl="node1" presStyleIdx="0" presStyleCnt="4"/>
      <dgm:spPr/>
    </dgm:pt>
    <dgm:pt modelId="{50C086CB-4C56-4A3A-99CC-31110D2972C9}" type="pres">
      <dgm:prSet presAssocID="{37E77DDE-FF11-4306-9E6B-7F07A530B04E}" presName="dstNode" presStyleLbl="node1" presStyleIdx="0" presStyleCnt="4"/>
      <dgm:spPr/>
    </dgm:pt>
    <dgm:pt modelId="{426BEC5C-C96F-4A90-B34E-E36F11B0C736}" type="pres">
      <dgm:prSet presAssocID="{BB863C61-86EE-4674-9AA5-BA892614DAF6}" presName="text_1" presStyleLbl="node1" presStyleIdx="0" presStyleCnt="4">
        <dgm:presLayoutVars>
          <dgm:bulletEnabled val="1"/>
        </dgm:presLayoutVars>
      </dgm:prSet>
      <dgm:spPr/>
    </dgm:pt>
    <dgm:pt modelId="{99E67B39-C012-4A65-8346-1C47F2E875DA}" type="pres">
      <dgm:prSet presAssocID="{BB863C61-86EE-4674-9AA5-BA892614DAF6}" presName="accent_1" presStyleCnt="0"/>
      <dgm:spPr/>
    </dgm:pt>
    <dgm:pt modelId="{D5C67B4D-FA7E-411F-82FE-FB7F10EC2FED}" type="pres">
      <dgm:prSet presAssocID="{BB863C61-86EE-4674-9AA5-BA892614DAF6}" presName="accentRepeatNode" presStyleLbl="solidFgAcc1" presStyleIdx="0" presStyleCnt="4"/>
      <dgm:spPr/>
    </dgm:pt>
    <dgm:pt modelId="{3DD15404-1489-4C5A-85D3-4B7528542D18}" type="pres">
      <dgm:prSet presAssocID="{134A1E2B-0823-4E73-8905-64A111D15EC7}" presName="text_2" presStyleLbl="node1" presStyleIdx="1" presStyleCnt="4">
        <dgm:presLayoutVars>
          <dgm:bulletEnabled val="1"/>
        </dgm:presLayoutVars>
      </dgm:prSet>
      <dgm:spPr/>
    </dgm:pt>
    <dgm:pt modelId="{603935FD-CDF8-464B-8D2B-932E8A772754}" type="pres">
      <dgm:prSet presAssocID="{134A1E2B-0823-4E73-8905-64A111D15EC7}" presName="accent_2" presStyleCnt="0"/>
      <dgm:spPr/>
    </dgm:pt>
    <dgm:pt modelId="{6E4F5AAB-85E6-46ED-9236-4DBD638E9D31}" type="pres">
      <dgm:prSet presAssocID="{134A1E2B-0823-4E73-8905-64A111D15EC7}" presName="accentRepeatNode" presStyleLbl="solidFgAcc1" presStyleIdx="1" presStyleCnt="4"/>
      <dgm:spPr/>
    </dgm:pt>
    <dgm:pt modelId="{3B09E5BE-99FA-4AFE-9157-11086550559E}" type="pres">
      <dgm:prSet presAssocID="{DD864AB7-778C-4EB4-97B9-E512D9AA73BE}" presName="text_3" presStyleLbl="node1" presStyleIdx="2" presStyleCnt="4">
        <dgm:presLayoutVars>
          <dgm:bulletEnabled val="1"/>
        </dgm:presLayoutVars>
      </dgm:prSet>
      <dgm:spPr/>
    </dgm:pt>
    <dgm:pt modelId="{6691A5C5-86C4-4C8A-BF29-8D13359FE131}" type="pres">
      <dgm:prSet presAssocID="{DD864AB7-778C-4EB4-97B9-E512D9AA73BE}" presName="accent_3" presStyleCnt="0"/>
      <dgm:spPr/>
    </dgm:pt>
    <dgm:pt modelId="{E5C26A00-2A40-444A-B3B6-7D8B89CF4874}" type="pres">
      <dgm:prSet presAssocID="{DD864AB7-778C-4EB4-97B9-E512D9AA73BE}" presName="accentRepeatNode" presStyleLbl="solidFgAcc1" presStyleIdx="2" presStyleCnt="4"/>
      <dgm:spPr/>
    </dgm:pt>
    <dgm:pt modelId="{01A5514B-C15A-4FB6-AAB2-89C4F7FBEF1A}" type="pres">
      <dgm:prSet presAssocID="{5C6982A5-D40D-424A-8816-2E3F8DB16502}" presName="text_4" presStyleLbl="node1" presStyleIdx="3" presStyleCnt="4">
        <dgm:presLayoutVars>
          <dgm:bulletEnabled val="1"/>
        </dgm:presLayoutVars>
      </dgm:prSet>
      <dgm:spPr/>
    </dgm:pt>
    <dgm:pt modelId="{94113BCA-9B51-4F8F-AD77-D331D5DDD065}" type="pres">
      <dgm:prSet presAssocID="{5C6982A5-D40D-424A-8816-2E3F8DB16502}" presName="accent_4" presStyleCnt="0"/>
      <dgm:spPr/>
    </dgm:pt>
    <dgm:pt modelId="{8F8EDE80-C9BD-4E10-B840-3A41E1AD7B00}" type="pres">
      <dgm:prSet presAssocID="{5C6982A5-D40D-424A-8816-2E3F8DB16502}" presName="accentRepeatNode" presStyleLbl="solidFgAcc1" presStyleIdx="3" presStyleCnt="4"/>
      <dgm:spPr/>
    </dgm:pt>
  </dgm:ptLst>
  <dgm:cxnLst>
    <dgm:cxn modelId="{7FC66938-4377-46E2-8AD5-01B3DD7630A7}" type="presOf" srcId="{DD864AB7-778C-4EB4-97B9-E512D9AA73BE}" destId="{3B09E5BE-99FA-4AFE-9157-11086550559E}" srcOrd="0" destOrd="0" presId="urn:microsoft.com/office/officeart/2008/layout/VerticalCurvedList"/>
    <dgm:cxn modelId="{D09BB861-578D-4F68-8F75-63F6C28E38DE}" srcId="{37E77DDE-FF11-4306-9E6B-7F07A530B04E}" destId="{DD864AB7-778C-4EB4-97B9-E512D9AA73BE}" srcOrd="2" destOrd="0" parTransId="{FBDF6449-9825-4A7D-8A45-81920CD0508A}" sibTransId="{D61EF8BD-4CB4-45E4-9E90-18CBC6A4581E}"/>
    <dgm:cxn modelId="{26006442-40A9-4A7F-A63F-453B15409796}" srcId="{37E77DDE-FF11-4306-9E6B-7F07A530B04E}" destId="{134A1E2B-0823-4E73-8905-64A111D15EC7}" srcOrd="1" destOrd="0" parTransId="{97412DFD-97BC-4AC0-8715-B5198E1F3036}" sibTransId="{8E209286-9D9F-4BC2-A32F-2B6E9CF6BC41}"/>
    <dgm:cxn modelId="{56C54643-D1C2-48F5-99D4-677CC3C828E4}" srcId="{37E77DDE-FF11-4306-9E6B-7F07A530B04E}" destId="{BB863C61-86EE-4674-9AA5-BA892614DAF6}" srcOrd="0" destOrd="0" parTransId="{13CB2A13-EC9A-4561-8155-612069C05E85}" sibTransId="{062156E1-A6E5-4107-BEE0-B2323E9C3E66}"/>
    <dgm:cxn modelId="{D3058B7B-156C-4AE6-8839-98AC98D13EF9}" type="presOf" srcId="{BB863C61-86EE-4674-9AA5-BA892614DAF6}" destId="{426BEC5C-C96F-4A90-B34E-E36F11B0C736}" srcOrd="0" destOrd="0" presId="urn:microsoft.com/office/officeart/2008/layout/VerticalCurvedList"/>
    <dgm:cxn modelId="{9420DA90-1DBC-4AFB-8458-DE7872199347}" type="presOf" srcId="{5C6982A5-D40D-424A-8816-2E3F8DB16502}" destId="{01A5514B-C15A-4FB6-AAB2-89C4F7FBEF1A}" srcOrd="0" destOrd="0" presId="urn:microsoft.com/office/officeart/2008/layout/VerticalCurvedList"/>
    <dgm:cxn modelId="{23879F94-1A3D-41EF-AA04-843E45D07609}" type="presOf" srcId="{134A1E2B-0823-4E73-8905-64A111D15EC7}" destId="{3DD15404-1489-4C5A-85D3-4B7528542D18}" srcOrd="0" destOrd="0" presId="urn:microsoft.com/office/officeart/2008/layout/VerticalCurvedList"/>
    <dgm:cxn modelId="{7D5FA4D6-8545-4B5A-A836-5E84316FCF12}" type="presOf" srcId="{062156E1-A6E5-4107-BEE0-B2323E9C3E66}" destId="{E66978CC-9B7A-44E9-A40C-B2258FB479B0}" srcOrd="0" destOrd="0" presId="urn:microsoft.com/office/officeart/2008/layout/VerticalCurvedList"/>
    <dgm:cxn modelId="{011889EE-7B65-40E2-9530-B9A1DEEDE3DB}" type="presOf" srcId="{37E77DDE-FF11-4306-9E6B-7F07A530B04E}" destId="{64C99D72-C9E3-4A59-BB8F-09F22065CB9F}" srcOrd="0" destOrd="0" presId="urn:microsoft.com/office/officeart/2008/layout/VerticalCurvedList"/>
    <dgm:cxn modelId="{C67D72F2-5C48-4A7F-A2B4-C86E23E70024}" srcId="{37E77DDE-FF11-4306-9E6B-7F07A530B04E}" destId="{5C6982A5-D40D-424A-8816-2E3F8DB16502}" srcOrd="3" destOrd="0" parTransId="{F0FE90E5-9889-4D03-A2E9-1D7792318276}" sibTransId="{6D3F4318-EFEE-4A48-9245-961C97D96235}"/>
    <dgm:cxn modelId="{6D89EC66-B5D5-40BE-8614-FF77CBAA1378}" type="presParOf" srcId="{64C99D72-C9E3-4A59-BB8F-09F22065CB9F}" destId="{C4F7EF43-BA4D-46F9-A33D-CB20548B43AA}" srcOrd="0" destOrd="0" presId="urn:microsoft.com/office/officeart/2008/layout/VerticalCurvedList"/>
    <dgm:cxn modelId="{5DAED728-CFF7-4E52-A483-551431586A97}" type="presParOf" srcId="{C4F7EF43-BA4D-46F9-A33D-CB20548B43AA}" destId="{83B10E1B-B41E-465A-8767-A48284C89363}" srcOrd="0" destOrd="0" presId="urn:microsoft.com/office/officeart/2008/layout/VerticalCurvedList"/>
    <dgm:cxn modelId="{020EE06A-B08A-41A8-BA49-ADDAF4411338}" type="presParOf" srcId="{83B10E1B-B41E-465A-8767-A48284C89363}" destId="{10F9FA69-E026-4930-A72B-24C421D7AE0F}" srcOrd="0" destOrd="0" presId="urn:microsoft.com/office/officeart/2008/layout/VerticalCurvedList"/>
    <dgm:cxn modelId="{E8ACB0E1-878F-4FC6-92B6-B70A2D779D51}" type="presParOf" srcId="{83B10E1B-B41E-465A-8767-A48284C89363}" destId="{E66978CC-9B7A-44E9-A40C-B2258FB479B0}" srcOrd="1" destOrd="0" presId="urn:microsoft.com/office/officeart/2008/layout/VerticalCurvedList"/>
    <dgm:cxn modelId="{3AE92B03-7B38-426E-BF35-97994C128C40}" type="presParOf" srcId="{83B10E1B-B41E-465A-8767-A48284C89363}" destId="{5FEF2C93-E0F1-4B34-A007-BDE8428ED130}" srcOrd="2" destOrd="0" presId="urn:microsoft.com/office/officeart/2008/layout/VerticalCurvedList"/>
    <dgm:cxn modelId="{BFFEFA89-189D-4365-B589-C2F090719A50}" type="presParOf" srcId="{83B10E1B-B41E-465A-8767-A48284C89363}" destId="{50C086CB-4C56-4A3A-99CC-31110D2972C9}" srcOrd="3" destOrd="0" presId="urn:microsoft.com/office/officeart/2008/layout/VerticalCurvedList"/>
    <dgm:cxn modelId="{36B46C80-6E50-4A46-AAA6-0C28A92F0367}" type="presParOf" srcId="{C4F7EF43-BA4D-46F9-A33D-CB20548B43AA}" destId="{426BEC5C-C96F-4A90-B34E-E36F11B0C736}" srcOrd="1" destOrd="0" presId="urn:microsoft.com/office/officeart/2008/layout/VerticalCurvedList"/>
    <dgm:cxn modelId="{F6E54916-E753-4E95-928D-CF8055203986}" type="presParOf" srcId="{C4F7EF43-BA4D-46F9-A33D-CB20548B43AA}" destId="{99E67B39-C012-4A65-8346-1C47F2E875DA}" srcOrd="2" destOrd="0" presId="urn:microsoft.com/office/officeart/2008/layout/VerticalCurvedList"/>
    <dgm:cxn modelId="{9903984A-1E78-45E1-BC7B-57D60D7C88A7}" type="presParOf" srcId="{99E67B39-C012-4A65-8346-1C47F2E875DA}" destId="{D5C67B4D-FA7E-411F-82FE-FB7F10EC2FED}" srcOrd="0" destOrd="0" presId="urn:microsoft.com/office/officeart/2008/layout/VerticalCurvedList"/>
    <dgm:cxn modelId="{45305413-92D8-4665-93E5-00A0715138CF}" type="presParOf" srcId="{C4F7EF43-BA4D-46F9-A33D-CB20548B43AA}" destId="{3DD15404-1489-4C5A-85D3-4B7528542D18}" srcOrd="3" destOrd="0" presId="urn:microsoft.com/office/officeart/2008/layout/VerticalCurvedList"/>
    <dgm:cxn modelId="{A29C7839-A0D2-41F2-B50D-3E36476683A1}" type="presParOf" srcId="{C4F7EF43-BA4D-46F9-A33D-CB20548B43AA}" destId="{603935FD-CDF8-464B-8D2B-932E8A772754}" srcOrd="4" destOrd="0" presId="urn:microsoft.com/office/officeart/2008/layout/VerticalCurvedList"/>
    <dgm:cxn modelId="{5890B487-678B-4214-BDD1-395DD9732A42}" type="presParOf" srcId="{603935FD-CDF8-464B-8D2B-932E8A772754}" destId="{6E4F5AAB-85E6-46ED-9236-4DBD638E9D31}" srcOrd="0" destOrd="0" presId="urn:microsoft.com/office/officeart/2008/layout/VerticalCurvedList"/>
    <dgm:cxn modelId="{B1EDD598-2AF2-40E2-874B-7492C5667677}" type="presParOf" srcId="{C4F7EF43-BA4D-46F9-A33D-CB20548B43AA}" destId="{3B09E5BE-99FA-4AFE-9157-11086550559E}" srcOrd="5" destOrd="0" presId="urn:microsoft.com/office/officeart/2008/layout/VerticalCurvedList"/>
    <dgm:cxn modelId="{EF91752B-3342-400C-A1DB-F9ABB69CF223}" type="presParOf" srcId="{C4F7EF43-BA4D-46F9-A33D-CB20548B43AA}" destId="{6691A5C5-86C4-4C8A-BF29-8D13359FE131}" srcOrd="6" destOrd="0" presId="urn:microsoft.com/office/officeart/2008/layout/VerticalCurvedList"/>
    <dgm:cxn modelId="{07462B4B-7820-41BC-88AC-64C60EAC74F5}" type="presParOf" srcId="{6691A5C5-86C4-4C8A-BF29-8D13359FE131}" destId="{E5C26A00-2A40-444A-B3B6-7D8B89CF4874}" srcOrd="0" destOrd="0" presId="urn:microsoft.com/office/officeart/2008/layout/VerticalCurvedList"/>
    <dgm:cxn modelId="{446DE494-FCC2-42D7-9B25-95D4C5BA3084}" type="presParOf" srcId="{C4F7EF43-BA4D-46F9-A33D-CB20548B43AA}" destId="{01A5514B-C15A-4FB6-AAB2-89C4F7FBEF1A}" srcOrd="7" destOrd="0" presId="urn:microsoft.com/office/officeart/2008/layout/VerticalCurvedList"/>
    <dgm:cxn modelId="{38FC6FB8-E08C-44B3-8C58-3849ECA55798}" type="presParOf" srcId="{C4F7EF43-BA4D-46F9-A33D-CB20548B43AA}" destId="{94113BCA-9B51-4F8F-AD77-D331D5DDD065}" srcOrd="8" destOrd="0" presId="urn:microsoft.com/office/officeart/2008/layout/VerticalCurvedList"/>
    <dgm:cxn modelId="{3033237D-0051-4441-B0E1-68D749DFE941}" type="presParOf" srcId="{94113BCA-9B51-4F8F-AD77-D331D5DDD065}" destId="{8F8EDE80-C9BD-4E10-B840-3A41E1AD7B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79DDE-E6EA-4915-9FE3-72BB9D23793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4FEC386-B30F-461A-A7BD-E13A8F35144E}">
      <dgm:prSet phldrT="[Text]"/>
      <dgm:spPr/>
      <dgm:t>
        <a:bodyPr/>
        <a:lstStyle/>
        <a:p>
          <a:r>
            <a:rPr lang="en-GB" dirty="0"/>
            <a:t>Long-term, reliable commitment</a:t>
          </a:r>
        </a:p>
      </dgm:t>
    </dgm:pt>
    <dgm:pt modelId="{6852FDFF-8AB3-4777-96BF-5B8909060D14}" type="parTrans" cxnId="{E9715F93-A7E2-457B-9138-7B93AC986FAE}">
      <dgm:prSet/>
      <dgm:spPr/>
      <dgm:t>
        <a:bodyPr/>
        <a:lstStyle/>
        <a:p>
          <a:endParaRPr lang="en-GB"/>
        </a:p>
      </dgm:t>
    </dgm:pt>
    <dgm:pt modelId="{4D6D35FB-D3F0-4169-B902-0DCD0375C65E}" type="sibTrans" cxnId="{E9715F93-A7E2-457B-9138-7B93AC986FAE}">
      <dgm:prSet/>
      <dgm:spPr/>
      <dgm:t>
        <a:bodyPr/>
        <a:lstStyle/>
        <a:p>
          <a:endParaRPr lang="en-GB"/>
        </a:p>
      </dgm:t>
    </dgm:pt>
    <dgm:pt modelId="{88C08D11-1E6F-4A05-972D-337FE5011741}">
      <dgm:prSet phldrT="[Text]"/>
      <dgm:spPr/>
      <dgm:t>
        <a:bodyPr/>
        <a:lstStyle/>
        <a:p>
          <a:r>
            <a:rPr lang="en-GB" dirty="0"/>
            <a:t>Recognition of 2-way benefits</a:t>
          </a:r>
        </a:p>
      </dgm:t>
    </dgm:pt>
    <dgm:pt modelId="{C76AEF2E-7121-4C89-8DE7-87E80599C04B}" type="parTrans" cxnId="{E7EE2966-DA3F-4219-98CB-348B504234C0}">
      <dgm:prSet/>
      <dgm:spPr/>
      <dgm:t>
        <a:bodyPr/>
        <a:lstStyle/>
        <a:p>
          <a:endParaRPr lang="en-GB"/>
        </a:p>
      </dgm:t>
    </dgm:pt>
    <dgm:pt modelId="{F490B6ED-34DF-4C11-8AFE-3EB53EDF1B20}" type="sibTrans" cxnId="{E7EE2966-DA3F-4219-98CB-348B504234C0}">
      <dgm:prSet/>
      <dgm:spPr/>
      <dgm:t>
        <a:bodyPr/>
        <a:lstStyle/>
        <a:p>
          <a:endParaRPr lang="en-GB"/>
        </a:p>
      </dgm:t>
    </dgm:pt>
    <dgm:pt modelId="{81809A91-2671-4E55-B768-C2837CEDFAF2}">
      <dgm:prSet phldrT="[Text]"/>
      <dgm:spPr/>
      <dgm:t>
        <a:bodyPr/>
        <a:lstStyle/>
        <a:p>
          <a:r>
            <a:rPr lang="en-GB" dirty="0"/>
            <a:t>Making capacity-building integral to work</a:t>
          </a:r>
        </a:p>
      </dgm:t>
    </dgm:pt>
    <dgm:pt modelId="{4331C86B-A8C0-4BC1-82D6-8E584C818F05}" type="parTrans" cxnId="{8DF922A0-9019-41C1-BE63-9F110507998D}">
      <dgm:prSet/>
      <dgm:spPr/>
      <dgm:t>
        <a:bodyPr/>
        <a:lstStyle/>
        <a:p>
          <a:endParaRPr lang="en-GB"/>
        </a:p>
      </dgm:t>
    </dgm:pt>
    <dgm:pt modelId="{58E55E89-645E-416C-8DA7-2C008A49C757}" type="sibTrans" cxnId="{8DF922A0-9019-41C1-BE63-9F110507998D}">
      <dgm:prSet/>
      <dgm:spPr/>
      <dgm:t>
        <a:bodyPr/>
        <a:lstStyle/>
        <a:p>
          <a:endParaRPr lang="en-GB"/>
        </a:p>
      </dgm:t>
    </dgm:pt>
    <dgm:pt modelId="{0C1BC1CA-B808-4EEC-9878-48400543B611}">
      <dgm:prSet phldrT="[Text]"/>
      <dgm:spPr/>
      <dgm:t>
        <a:bodyPr/>
        <a:lstStyle/>
        <a:p>
          <a:r>
            <a:rPr lang="en-GB" dirty="0"/>
            <a:t>Shifting role of HIC universities</a:t>
          </a:r>
        </a:p>
      </dgm:t>
    </dgm:pt>
    <dgm:pt modelId="{131DAAF9-0CFC-44CA-86C0-2280F545A9E7}" type="parTrans" cxnId="{9435C57B-19BD-4163-A193-2E9E017BA4C1}">
      <dgm:prSet/>
      <dgm:spPr/>
      <dgm:t>
        <a:bodyPr/>
        <a:lstStyle/>
        <a:p>
          <a:endParaRPr lang="en-GB"/>
        </a:p>
      </dgm:t>
    </dgm:pt>
    <dgm:pt modelId="{D4F8E3FA-BA66-4B28-93F9-D58D4211FC1F}" type="sibTrans" cxnId="{9435C57B-19BD-4163-A193-2E9E017BA4C1}">
      <dgm:prSet/>
      <dgm:spPr/>
      <dgm:t>
        <a:bodyPr/>
        <a:lstStyle/>
        <a:p>
          <a:endParaRPr lang="en-GB"/>
        </a:p>
      </dgm:t>
    </dgm:pt>
    <dgm:pt modelId="{101FBDFE-9FB9-46E7-A4EC-D9FEDFF05172}">
      <dgm:prSet phldrT="[Text]"/>
      <dgm:spPr/>
      <dgm:t>
        <a:bodyPr/>
        <a:lstStyle/>
        <a:p>
          <a:r>
            <a:rPr lang="en-GB" dirty="0"/>
            <a:t>Building excellence in Africa-based training</a:t>
          </a:r>
        </a:p>
      </dgm:t>
    </dgm:pt>
    <dgm:pt modelId="{539A5920-FDC5-4AE7-8AEC-52FB1BC5349F}" type="parTrans" cxnId="{ECF8A3FB-F3B0-4338-A9CA-42220ECE069C}">
      <dgm:prSet/>
      <dgm:spPr/>
      <dgm:t>
        <a:bodyPr/>
        <a:lstStyle/>
        <a:p>
          <a:endParaRPr lang="en-GB"/>
        </a:p>
      </dgm:t>
    </dgm:pt>
    <dgm:pt modelId="{48F619CC-E1DA-40D8-9CCB-BFBCB85A9F29}" type="sibTrans" cxnId="{ECF8A3FB-F3B0-4338-A9CA-42220ECE069C}">
      <dgm:prSet/>
      <dgm:spPr/>
      <dgm:t>
        <a:bodyPr/>
        <a:lstStyle/>
        <a:p>
          <a:endParaRPr lang="en-GB"/>
        </a:p>
      </dgm:t>
    </dgm:pt>
    <dgm:pt modelId="{3FED508E-8C8A-4D16-B8F9-DDB94C232002}" type="pres">
      <dgm:prSet presAssocID="{CA779DDE-E6EA-4915-9FE3-72BB9D237935}" presName="linear" presStyleCnt="0">
        <dgm:presLayoutVars>
          <dgm:dir/>
          <dgm:animLvl val="lvl"/>
          <dgm:resizeHandles val="exact"/>
        </dgm:presLayoutVars>
      </dgm:prSet>
      <dgm:spPr/>
    </dgm:pt>
    <dgm:pt modelId="{F701A7CF-5BFE-4ACF-B639-326FF9B7479D}" type="pres">
      <dgm:prSet presAssocID="{F4FEC386-B30F-461A-A7BD-E13A8F35144E}" presName="parentLin" presStyleCnt="0"/>
      <dgm:spPr/>
    </dgm:pt>
    <dgm:pt modelId="{7BB00830-2D69-4F55-8AF0-478D5CB247F4}" type="pres">
      <dgm:prSet presAssocID="{F4FEC386-B30F-461A-A7BD-E13A8F35144E}" presName="parentLeftMargin" presStyleLbl="node1" presStyleIdx="0" presStyleCnt="5"/>
      <dgm:spPr/>
    </dgm:pt>
    <dgm:pt modelId="{F8614686-EE17-4A0B-B638-7ACEAC69B121}" type="pres">
      <dgm:prSet presAssocID="{F4FEC386-B30F-461A-A7BD-E13A8F3514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FAFB0B2-917B-42FD-A94D-FB3944DCCD5F}" type="pres">
      <dgm:prSet presAssocID="{F4FEC386-B30F-461A-A7BD-E13A8F35144E}" presName="negativeSpace" presStyleCnt="0"/>
      <dgm:spPr/>
    </dgm:pt>
    <dgm:pt modelId="{B90BF18C-FC3C-435E-8170-21DC211441C3}" type="pres">
      <dgm:prSet presAssocID="{F4FEC386-B30F-461A-A7BD-E13A8F35144E}" presName="childText" presStyleLbl="conFgAcc1" presStyleIdx="0" presStyleCnt="5">
        <dgm:presLayoutVars>
          <dgm:bulletEnabled val="1"/>
        </dgm:presLayoutVars>
      </dgm:prSet>
      <dgm:spPr/>
    </dgm:pt>
    <dgm:pt modelId="{B92B0D4B-5126-43C4-BB34-0F801DD297F2}" type="pres">
      <dgm:prSet presAssocID="{4D6D35FB-D3F0-4169-B902-0DCD0375C65E}" presName="spaceBetweenRectangles" presStyleCnt="0"/>
      <dgm:spPr/>
    </dgm:pt>
    <dgm:pt modelId="{D570CDE2-D9A0-4266-99E3-E51318491781}" type="pres">
      <dgm:prSet presAssocID="{88C08D11-1E6F-4A05-972D-337FE5011741}" presName="parentLin" presStyleCnt="0"/>
      <dgm:spPr/>
    </dgm:pt>
    <dgm:pt modelId="{1BC8C5EF-DBE9-4DE8-AE7F-B820E536F0C8}" type="pres">
      <dgm:prSet presAssocID="{88C08D11-1E6F-4A05-972D-337FE5011741}" presName="parentLeftMargin" presStyleLbl="node1" presStyleIdx="0" presStyleCnt="5"/>
      <dgm:spPr/>
    </dgm:pt>
    <dgm:pt modelId="{D064A9D5-4924-4CB0-A29C-4088E4D33747}" type="pres">
      <dgm:prSet presAssocID="{88C08D11-1E6F-4A05-972D-337FE50117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2E4173-A9B7-4300-806B-3A29D88DE6F8}" type="pres">
      <dgm:prSet presAssocID="{88C08D11-1E6F-4A05-972D-337FE5011741}" presName="negativeSpace" presStyleCnt="0"/>
      <dgm:spPr/>
    </dgm:pt>
    <dgm:pt modelId="{D4782095-3B84-4233-BDCE-A0FE8E344544}" type="pres">
      <dgm:prSet presAssocID="{88C08D11-1E6F-4A05-972D-337FE5011741}" presName="childText" presStyleLbl="conFgAcc1" presStyleIdx="1" presStyleCnt="5">
        <dgm:presLayoutVars>
          <dgm:bulletEnabled val="1"/>
        </dgm:presLayoutVars>
      </dgm:prSet>
      <dgm:spPr/>
    </dgm:pt>
    <dgm:pt modelId="{5BAC9A43-855A-4C57-B680-0AC88C06B9CA}" type="pres">
      <dgm:prSet presAssocID="{F490B6ED-34DF-4C11-8AFE-3EB53EDF1B20}" presName="spaceBetweenRectangles" presStyleCnt="0"/>
      <dgm:spPr/>
    </dgm:pt>
    <dgm:pt modelId="{64FA1890-D8A9-4725-85FF-C0F20C19BDAC}" type="pres">
      <dgm:prSet presAssocID="{81809A91-2671-4E55-B768-C2837CEDFAF2}" presName="parentLin" presStyleCnt="0"/>
      <dgm:spPr/>
    </dgm:pt>
    <dgm:pt modelId="{796D4F72-6D19-4630-9FB9-3FAE97D5790A}" type="pres">
      <dgm:prSet presAssocID="{81809A91-2671-4E55-B768-C2837CEDFAF2}" presName="parentLeftMargin" presStyleLbl="node1" presStyleIdx="1" presStyleCnt="5"/>
      <dgm:spPr/>
    </dgm:pt>
    <dgm:pt modelId="{054C470A-D38D-4A54-A337-4D416FF9E8BA}" type="pres">
      <dgm:prSet presAssocID="{81809A91-2671-4E55-B768-C2837CEDFA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02EBB0-6EBD-4D52-8070-BE52C4AE1F9E}" type="pres">
      <dgm:prSet presAssocID="{81809A91-2671-4E55-B768-C2837CEDFAF2}" presName="negativeSpace" presStyleCnt="0"/>
      <dgm:spPr/>
    </dgm:pt>
    <dgm:pt modelId="{F2898411-3C8C-4D07-BBCE-CA15DB09F21B}" type="pres">
      <dgm:prSet presAssocID="{81809A91-2671-4E55-B768-C2837CEDFAF2}" presName="childText" presStyleLbl="conFgAcc1" presStyleIdx="2" presStyleCnt="5">
        <dgm:presLayoutVars>
          <dgm:bulletEnabled val="1"/>
        </dgm:presLayoutVars>
      </dgm:prSet>
      <dgm:spPr/>
    </dgm:pt>
    <dgm:pt modelId="{63D64988-6DA8-496D-BD01-546F02631C10}" type="pres">
      <dgm:prSet presAssocID="{58E55E89-645E-416C-8DA7-2C008A49C757}" presName="spaceBetweenRectangles" presStyleCnt="0"/>
      <dgm:spPr/>
    </dgm:pt>
    <dgm:pt modelId="{5B888F31-5CD7-4602-A681-B9BD3CA9CB13}" type="pres">
      <dgm:prSet presAssocID="{0C1BC1CA-B808-4EEC-9878-48400543B611}" presName="parentLin" presStyleCnt="0"/>
      <dgm:spPr/>
    </dgm:pt>
    <dgm:pt modelId="{E13B09F1-F248-4AE0-8104-0CDF8E12490C}" type="pres">
      <dgm:prSet presAssocID="{0C1BC1CA-B808-4EEC-9878-48400543B611}" presName="parentLeftMargin" presStyleLbl="node1" presStyleIdx="2" presStyleCnt="5"/>
      <dgm:spPr/>
    </dgm:pt>
    <dgm:pt modelId="{4723D413-A665-4B75-939B-57179A8BE5B2}" type="pres">
      <dgm:prSet presAssocID="{0C1BC1CA-B808-4EEC-9878-48400543B6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358076-77A9-4EDB-BD06-BFDF78DA7786}" type="pres">
      <dgm:prSet presAssocID="{0C1BC1CA-B808-4EEC-9878-48400543B611}" presName="negativeSpace" presStyleCnt="0"/>
      <dgm:spPr/>
    </dgm:pt>
    <dgm:pt modelId="{04A37156-7839-436B-9D36-0CDE7A444D51}" type="pres">
      <dgm:prSet presAssocID="{0C1BC1CA-B808-4EEC-9878-48400543B611}" presName="childText" presStyleLbl="conFgAcc1" presStyleIdx="3" presStyleCnt="5">
        <dgm:presLayoutVars>
          <dgm:bulletEnabled val="1"/>
        </dgm:presLayoutVars>
      </dgm:prSet>
      <dgm:spPr/>
    </dgm:pt>
    <dgm:pt modelId="{4C8B0872-C3D7-4BB3-8FE3-DCDB0CC3C532}" type="pres">
      <dgm:prSet presAssocID="{D4F8E3FA-BA66-4B28-93F9-D58D4211FC1F}" presName="spaceBetweenRectangles" presStyleCnt="0"/>
      <dgm:spPr/>
    </dgm:pt>
    <dgm:pt modelId="{957723DF-492D-473C-9CB7-CE74A5920EE5}" type="pres">
      <dgm:prSet presAssocID="{101FBDFE-9FB9-46E7-A4EC-D9FEDFF05172}" presName="parentLin" presStyleCnt="0"/>
      <dgm:spPr/>
    </dgm:pt>
    <dgm:pt modelId="{DFA78181-1391-4157-82B5-3DA359B878BE}" type="pres">
      <dgm:prSet presAssocID="{101FBDFE-9FB9-46E7-A4EC-D9FEDFF05172}" presName="parentLeftMargin" presStyleLbl="node1" presStyleIdx="3" presStyleCnt="5"/>
      <dgm:spPr/>
    </dgm:pt>
    <dgm:pt modelId="{BB7AEBF9-6ADF-4922-95AD-4463A11BEB5B}" type="pres">
      <dgm:prSet presAssocID="{101FBDFE-9FB9-46E7-A4EC-D9FEDFF051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048F08E-F498-4213-A751-F2B045B34967}" type="pres">
      <dgm:prSet presAssocID="{101FBDFE-9FB9-46E7-A4EC-D9FEDFF05172}" presName="negativeSpace" presStyleCnt="0"/>
      <dgm:spPr/>
    </dgm:pt>
    <dgm:pt modelId="{7078F93F-BDA4-4D3B-85BF-A9F87E3A88D5}" type="pres">
      <dgm:prSet presAssocID="{101FBDFE-9FB9-46E7-A4EC-D9FEDFF051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BA35A14-AC33-466F-AC71-F8DDAA05F535}" type="presOf" srcId="{0C1BC1CA-B808-4EEC-9878-48400543B611}" destId="{E13B09F1-F248-4AE0-8104-0CDF8E12490C}" srcOrd="0" destOrd="0" presId="urn:microsoft.com/office/officeart/2005/8/layout/list1"/>
    <dgm:cxn modelId="{85AE221D-FCF2-4B28-8662-F6F0E9255158}" type="presOf" srcId="{CA779DDE-E6EA-4915-9FE3-72BB9D237935}" destId="{3FED508E-8C8A-4D16-B8F9-DDB94C232002}" srcOrd="0" destOrd="0" presId="urn:microsoft.com/office/officeart/2005/8/layout/list1"/>
    <dgm:cxn modelId="{9ACAEE2E-CB60-4126-8929-9BD80601D186}" type="presOf" srcId="{0C1BC1CA-B808-4EEC-9878-48400543B611}" destId="{4723D413-A665-4B75-939B-57179A8BE5B2}" srcOrd="1" destOrd="0" presId="urn:microsoft.com/office/officeart/2005/8/layout/list1"/>
    <dgm:cxn modelId="{85B7305F-98A6-4485-A549-51A11740E0C9}" type="presOf" srcId="{F4FEC386-B30F-461A-A7BD-E13A8F35144E}" destId="{7BB00830-2D69-4F55-8AF0-478D5CB247F4}" srcOrd="0" destOrd="0" presId="urn:microsoft.com/office/officeart/2005/8/layout/list1"/>
    <dgm:cxn modelId="{7A6C5B43-B43B-497B-ADD8-BD795FB44790}" type="presOf" srcId="{101FBDFE-9FB9-46E7-A4EC-D9FEDFF05172}" destId="{DFA78181-1391-4157-82B5-3DA359B878BE}" srcOrd="0" destOrd="0" presId="urn:microsoft.com/office/officeart/2005/8/layout/list1"/>
    <dgm:cxn modelId="{E7EE2966-DA3F-4219-98CB-348B504234C0}" srcId="{CA779DDE-E6EA-4915-9FE3-72BB9D237935}" destId="{88C08D11-1E6F-4A05-972D-337FE5011741}" srcOrd="1" destOrd="0" parTransId="{C76AEF2E-7121-4C89-8DE7-87E80599C04B}" sibTransId="{F490B6ED-34DF-4C11-8AFE-3EB53EDF1B20}"/>
    <dgm:cxn modelId="{7B49CA49-C6C2-425F-8309-231CFBE21828}" type="presOf" srcId="{81809A91-2671-4E55-B768-C2837CEDFAF2}" destId="{796D4F72-6D19-4630-9FB9-3FAE97D5790A}" srcOrd="0" destOrd="0" presId="urn:microsoft.com/office/officeart/2005/8/layout/list1"/>
    <dgm:cxn modelId="{9435C57B-19BD-4163-A193-2E9E017BA4C1}" srcId="{CA779DDE-E6EA-4915-9FE3-72BB9D237935}" destId="{0C1BC1CA-B808-4EEC-9878-48400543B611}" srcOrd="3" destOrd="0" parTransId="{131DAAF9-0CFC-44CA-86C0-2280F545A9E7}" sibTransId="{D4F8E3FA-BA66-4B28-93F9-D58D4211FC1F}"/>
    <dgm:cxn modelId="{8B704B80-081C-404C-B9FE-420543F0D9C1}" type="presOf" srcId="{101FBDFE-9FB9-46E7-A4EC-D9FEDFF05172}" destId="{BB7AEBF9-6ADF-4922-95AD-4463A11BEB5B}" srcOrd="1" destOrd="0" presId="urn:microsoft.com/office/officeart/2005/8/layout/list1"/>
    <dgm:cxn modelId="{E9715F93-A7E2-457B-9138-7B93AC986FAE}" srcId="{CA779DDE-E6EA-4915-9FE3-72BB9D237935}" destId="{F4FEC386-B30F-461A-A7BD-E13A8F35144E}" srcOrd="0" destOrd="0" parTransId="{6852FDFF-8AB3-4777-96BF-5B8909060D14}" sibTransId="{4D6D35FB-D3F0-4169-B902-0DCD0375C65E}"/>
    <dgm:cxn modelId="{8DF922A0-9019-41C1-BE63-9F110507998D}" srcId="{CA779DDE-E6EA-4915-9FE3-72BB9D237935}" destId="{81809A91-2671-4E55-B768-C2837CEDFAF2}" srcOrd="2" destOrd="0" parTransId="{4331C86B-A8C0-4BC1-82D6-8E584C818F05}" sibTransId="{58E55E89-645E-416C-8DA7-2C008A49C757}"/>
    <dgm:cxn modelId="{112C21CF-8BBB-4FED-B692-C25AB54AB45D}" type="presOf" srcId="{88C08D11-1E6F-4A05-972D-337FE5011741}" destId="{D064A9D5-4924-4CB0-A29C-4088E4D33747}" srcOrd="1" destOrd="0" presId="urn:microsoft.com/office/officeart/2005/8/layout/list1"/>
    <dgm:cxn modelId="{8DDE1ED5-7535-4BB2-A184-C66995510B80}" type="presOf" srcId="{81809A91-2671-4E55-B768-C2837CEDFAF2}" destId="{054C470A-D38D-4A54-A337-4D416FF9E8BA}" srcOrd="1" destOrd="0" presId="urn:microsoft.com/office/officeart/2005/8/layout/list1"/>
    <dgm:cxn modelId="{65A4C4E6-799D-45C7-888B-FB88E5FA507F}" type="presOf" srcId="{F4FEC386-B30F-461A-A7BD-E13A8F35144E}" destId="{F8614686-EE17-4A0B-B638-7ACEAC69B121}" srcOrd="1" destOrd="0" presId="urn:microsoft.com/office/officeart/2005/8/layout/list1"/>
    <dgm:cxn modelId="{190F90ED-4900-4439-A101-4A3D0EA0FAE9}" type="presOf" srcId="{88C08D11-1E6F-4A05-972D-337FE5011741}" destId="{1BC8C5EF-DBE9-4DE8-AE7F-B820E536F0C8}" srcOrd="0" destOrd="0" presId="urn:microsoft.com/office/officeart/2005/8/layout/list1"/>
    <dgm:cxn modelId="{ECF8A3FB-F3B0-4338-A9CA-42220ECE069C}" srcId="{CA779DDE-E6EA-4915-9FE3-72BB9D237935}" destId="{101FBDFE-9FB9-46E7-A4EC-D9FEDFF05172}" srcOrd="4" destOrd="0" parTransId="{539A5920-FDC5-4AE7-8AEC-52FB1BC5349F}" sibTransId="{48F619CC-E1DA-40D8-9CCB-BFBCB85A9F29}"/>
    <dgm:cxn modelId="{5BD24FC0-9336-4C3D-A775-C58BA6AA4BE9}" type="presParOf" srcId="{3FED508E-8C8A-4D16-B8F9-DDB94C232002}" destId="{F701A7CF-5BFE-4ACF-B639-326FF9B7479D}" srcOrd="0" destOrd="0" presId="urn:microsoft.com/office/officeart/2005/8/layout/list1"/>
    <dgm:cxn modelId="{6353A0A9-88D5-4FC3-8EBE-BA6660AE3307}" type="presParOf" srcId="{F701A7CF-5BFE-4ACF-B639-326FF9B7479D}" destId="{7BB00830-2D69-4F55-8AF0-478D5CB247F4}" srcOrd="0" destOrd="0" presId="urn:microsoft.com/office/officeart/2005/8/layout/list1"/>
    <dgm:cxn modelId="{0A5C9E2A-2129-4857-B73D-EFBC67C7E279}" type="presParOf" srcId="{F701A7CF-5BFE-4ACF-B639-326FF9B7479D}" destId="{F8614686-EE17-4A0B-B638-7ACEAC69B121}" srcOrd="1" destOrd="0" presId="urn:microsoft.com/office/officeart/2005/8/layout/list1"/>
    <dgm:cxn modelId="{A53BDE0A-EB0C-4AF7-8032-35CD1C7178B6}" type="presParOf" srcId="{3FED508E-8C8A-4D16-B8F9-DDB94C232002}" destId="{DFAFB0B2-917B-42FD-A94D-FB3944DCCD5F}" srcOrd="1" destOrd="0" presId="urn:microsoft.com/office/officeart/2005/8/layout/list1"/>
    <dgm:cxn modelId="{4DB8361A-6CB0-43A2-9A1D-D940756F5A66}" type="presParOf" srcId="{3FED508E-8C8A-4D16-B8F9-DDB94C232002}" destId="{B90BF18C-FC3C-435E-8170-21DC211441C3}" srcOrd="2" destOrd="0" presId="urn:microsoft.com/office/officeart/2005/8/layout/list1"/>
    <dgm:cxn modelId="{0FCA885E-9625-4EF8-8AF1-1F79586F54DA}" type="presParOf" srcId="{3FED508E-8C8A-4D16-B8F9-DDB94C232002}" destId="{B92B0D4B-5126-43C4-BB34-0F801DD297F2}" srcOrd="3" destOrd="0" presId="urn:microsoft.com/office/officeart/2005/8/layout/list1"/>
    <dgm:cxn modelId="{1D768BAD-32AD-476A-90C7-773DED628CB2}" type="presParOf" srcId="{3FED508E-8C8A-4D16-B8F9-DDB94C232002}" destId="{D570CDE2-D9A0-4266-99E3-E51318491781}" srcOrd="4" destOrd="0" presId="urn:microsoft.com/office/officeart/2005/8/layout/list1"/>
    <dgm:cxn modelId="{C485309E-3DFE-4FC2-AB8E-70FF8FE38CAB}" type="presParOf" srcId="{D570CDE2-D9A0-4266-99E3-E51318491781}" destId="{1BC8C5EF-DBE9-4DE8-AE7F-B820E536F0C8}" srcOrd="0" destOrd="0" presId="urn:microsoft.com/office/officeart/2005/8/layout/list1"/>
    <dgm:cxn modelId="{51131612-BFB1-4CBA-AC45-3E829E24AC4B}" type="presParOf" srcId="{D570CDE2-D9A0-4266-99E3-E51318491781}" destId="{D064A9D5-4924-4CB0-A29C-4088E4D33747}" srcOrd="1" destOrd="0" presId="urn:microsoft.com/office/officeart/2005/8/layout/list1"/>
    <dgm:cxn modelId="{0D93A147-23BC-44F6-918A-8359DB7C447D}" type="presParOf" srcId="{3FED508E-8C8A-4D16-B8F9-DDB94C232002}" destId="{852E4173-A9B7-4300-806B-3A29D88DE6F8}" srcOrd="5" destOrd="0" presId="urn:microsoft.com/office/officeart/2005/8/layout/list1"/>
    <dgm:cxn modelId="{DC4EFBB2-13D2-4A05-960B-BB80C66C8276}" type="presParOf" srcId="{3FED508E-8C8A-4D16-B8F9-DDB94C232002}" destId="{D4782095-3B84-4233-BDCE-A0FE8E344544}" srcOrd="6" destOrd="0" presId="urn:microsoft.com/office/officeart/2005/8/layout/list1"/>
    <dgm:cxn modelId="{C11349C3-55ED-431F-8CA3-CE2E77153189}" type="presParOf" srcId="{3FED508E-8C8A-4D16-B8F9-DDB94C232002}" destId="{5BAC9A43-855A-4C57-B680-0AC88C06B9CA}" srcOrd="7" destOrd="0" presId="urn:microsoft.com/office/officeart/2005/8/layout/list1"/>
    <dgm:cxn modelId="{E69C5786-2E2A-42B3-9EF8-FBE9F4F1D73D}" type="presParOf" srcId="{3FED508E-8C8A-4D16-B8F9-DDB94C232002}" destId="{64FA1890-D8A9-4725-85FF-C0F20C19BDAC}" srcOrd="8" destOrd="0" presId="urn:microsoft.com/office/officeart/2005/8/layout/list1"/>
    <dgm:cxn modelId="{AF601839-A5DB-44C6-B3C5-7AF31F775187}" type="presParOf" srcId="{64FA1890-D8A9-4725-85FF-C0F20C19BDAC}" destId="{796D4F72-6D19-4630-9FB9-3FAE97D5790A}" srcOrd="0" destOrd="0" presId="urn:microsoft.com/office/officeart/2005/8/layout/list1"/>
    <dgm:cxn modelId="{24998A81-2F89-4C2E-89C5-16671CCEFF34}" type="presParOf" srcId="{64FA1890-D8A9-4725-85FF-C0F20C19BDAC}" destId="{054C470A-D38D-4A54-A337-4D416FF9E8BA}" srcOrd="1" destOrd="0" presId="urn:microsoft.com/office/officeart/2005/8/layout/list1"/>
    <dgm:cxn modelId="{CFB1DD10-606B-4126-89B1-7592DD9F0EEE}" type="presParOf" srcId="{3FED508E-8C8A-4D16-B8F9-DDB94C232002}" destId="{B402EBB0-6EBD-4D52-8070-BE52C4AE1F9E}" srcOrd="9" destOrd="0" presId="urn:microsoft.com/office/officeart/2005/8/layout/list1"/>
    <dgm:cxn modelId="{1C510295-CEC6-4BC9-B97C-EDDFA6296B96}" type="presParOf" srcId="{3FED508E-8C8A-4D16-B8F9-DDB94C232002}" destId="{F2898411-3C8C-4D07-BBCE-CA15DB09F21B}" srcOrd="10" destOrd="0" presId="urn:microsoft.com/office/officeart/2005/8/layout/list1"/>
    <dgm:cxn modelId="{5DB3B216-997F-4318-8DED-82A2601541A7}" type="presParOf" srcId="{3FED508E-8C8A-4D16-B8F9-DDB94C232002}" destId="{63D64988-6DA8-496D-BD01-546F02631C10}" srcOrd="11" destOrd="0" presId="urn:microsoft.com/office/officeart/2005/8/layout/list1"/>
    <dgm:cxn modelId="{A05C2236-A6A2-4077-B537-78416E6A13E2}" type="presParOf" srcId="{3FED508E-8C8A-4D16-B8F9-DDB94C232002}" destId="{5B888F31-5CD7-4602-A681-B9BD3CA9CB13}" srcOrd="12" destOrd="0" presId="urn:microsoft.com/office/officeart/2005/8/layout/list1"/>
    <dgm:cxn modelId="{CE3A2D99-90ED-44A8-819C-9198532DE6B9}" type="presParOf" srcId="{5B888F31-5CD7-4602-A681-B9BD3CA9CB13}" destId="{E13B09F1-F248-4AE0-8104-0CDF8E12490C}" srcOrd="0" destOrd="0" presId="urn:microsoft.com/office/officeart/2005/8/layout/list1"/>
    <dgm:cxn modelId="{75ED0A93-3F96-49E7-AC5D-9F1D4E64D8D4}" type="presParOf" srcId="{5B888F31-5CD7-4602-A681-B9BD3CA9CB13}" destId="{4723D413-A665-4B75-939B-57179A8BE5B2}" srcOrd="1" destOrd="0" presId="urn:microsoft.com/office/officeart/2005/8/layout/list1"/>
    <dgm:cxn modelId="{D189C370-745B-4BB7-A365-168EF5841D05}" type="presParOf" srcId="{3FED508E-8C8A-4D16-B8F9-DDB94C232002}" destId="{E1358076-77A9-4EDB-BD06-BFDF78DA7786}" srcOrd="13" destOrd="0" presId="urn:microsoft.com/office/officeart/2005/8/layout/list1"/>
    <dgm:cxn modelId="{F20C0739-13E9-49F1-8AE7-5186F79BA8F6}" type="presParOf" srcId="{3FED508E-8C8A-4D16-B8F9-DDB94C232002}" destId="{04A37156-7839-436B-9D36-0CDE7A444D51}" srcOrd="14" destOrd="0" presId="urn:microsoft.com/office/officeart/2005/8/layout/list1"/>
    <dgm:cxn modelId="{521B6124-6F9E-494C-A39F-4DAE9BD36B2B}" type="presParOf" srcId="{3FED508E-8C8A-4D16-B8F9-DDB94C232002}" destId="{4C8B0872-C3D7-4BB3-8FE3-DCDB0CC3C532}" srcOrd="15" destOrd="0" presId="urn:microsoft.com/office/officeart/2005/8/layout/list1"/>
    <dgm:cxn modelId="{1F3185B6-DADD-4E19-9E30-C8264E4C8671}" type="presParOf" srcId="{3FED508E-8C8A-4D16-B8F9-DDB94C232002}" destId="{957723DF-492D-473C-9CB7-CE74A5920EE5}" srcOrd="16" destOrd="0" presId="urn:microsoft.com/office/officeart/2005/8/layout/list1"/>
    <dgm:cxn modelId="{9BFEEF2C-49AC-4A44-8C6C-52767CDA7348}" type="presParOf" srcId="{957723DF-492D-473C-9CB7-CE74A5920EE5}" destId="{DFA78181-1391-4157-82B5-3DA359B878BE}" srcOrd="0" destOrd="0" presId="urn:microsoft.com/office/officeart/2005/8/layout/list1"/>
    <dgm:cxn modelId="{345896E6-1B5C-4ACB-BA7F-C5520FA8BC5C}" type="presParOf" srcId="{957723DF-492D-473C-9CB7-CE74A5920EE5}" destId="{BB7AEBF9-6ADF-4922-95AD-4463A11BEB5B}" srcOrd="1" destOrd="0" presId="urn:microsoft.com/office/officeart/2005/8/layout/list1"/>
    <dgm:cxn modelId="{1D5A9F66-8CFD-4785-A5ED-75E3B5B78D95}" type="presParOf" srcId="{3FED508E-8C8A-4D16-B8F9-DDB94C232002}" destId="{7048F08E-F498-4213-A751-F2B045B34967}" srcOrd="17" destOrd="0" presId="urn:microsoft.com/office/officeart/2005/8/layout/list1"/>
    <dgm:cxn modelId="{1818A94B-4A70-4369-9BEA-A7F5BCD854F9}" type="presParOf" srcId="{3FED508E-8C8A-4D16-B8F9-DDB94C232002}" destId="{7078F93F-BDA4-4D3B-85BF-A9F87E3A88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978CC-9B7A-44E9-A40C-B2258FB479B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BEC5C-C96F-4A90-B34E-E36F11B0C736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100" kern="1200" dirty="0"/>
            <a:t>Co-leads for work packages</a:t>
          </a:r>
        </a:p>
      </dsp:txBody>
      <dsp:txXfrm>
        <a:off x="610504" y="416587"/>
        <a:ext cx="7440913" cy="833607"/>
      </dsp:txXfrm>
    </dsp:sp>
    <dsp:sp modelId="{D5C67B4D-FA7E-411F-82FE-FB7F10EC2FE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15404-1489-4C5A-85D3-4B7528542D18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100" kern="1200" dirty="0"/>
            <a:t>Sharing the chairing</a:t>
          </a:r>
        </a:p>
      </dsp:txBody>
      <dsp:txXfrm>
        <a:off x="1088431" y="1667215"/>
        <a:ext cx="6962986" cy="833607"/>
      </dsp:txXfrm>
    </dsp:sp>
    <dsp:sp modelId="{6E4F5AAB-85E6-46ED-9236-4DBD638E9D3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E5BE-99FA-4AFE-9157-11086550559E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100" kern="1200" dirty="0"/>
            <a:t>Supporting ECRs to publish, get grants</a:t>
          </a:r>
        </a:p>
      </dsp:txBody>
      <dsp:txXfrm>
        <a:off x="1088431" y="2917843"/>
        <a:ext cx="6962986" cy="833607"/>
      </dsp:txXfrm>
    </dsp:sp>
    <dsp:sp modelId="{E5C26A00-2A40-444A-B3B6-7D8B89CF487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514B-C15A-4FB6-AAB2-89C4F7FBEF1A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Women in leadership positions</a:t>
          </a:r>
        </a:p>
      </dsp:txBody>
      <dsp:txXfrm>
        <a:off x="610504" y="4168472"/>
        <a:ext cx="7440913" cy="833607"/>
      </dsp:txXfrm>
    </dsp:sp>
    <dsp:sp modelId="{8F8EDE80-C9BD-4E10-B840-3A41E1AD7B0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BF18C-FC3C-435E-8170-21DC211441C3}">
      <dsp:nvSpPr>
        <dsp:cNvPr id="0" name=""/>
        <dsp:cNvSpPr/>
      </dsp:nvSpPr>
      <dsp:spPr>
        <a:xfrm>
          <a:off x="0" y="502713"/>
          <a:ext cx="8128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4686-EE17-4A0B-B638-7ACEAC69B121}">
      <dsp:nvSpPr>
        <dsp:cNvPr id="0" name=""/>
        <dsp:cNvSpPr/>
      </dsp:nvSpPr>
      <dsp:spPr>
        <a:xfrm>
          <a:off x="406400" y="163233"/>
          <a:ext cx="56896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Long-term, reliable commitment</a:t>
          </a:r>
        </a:p>
      </dsp:txBody>
      <dsp:txXfrm>
        <a:off x="439544" y="196377"/>
        <a:ext cx="5623312" cy="612672"/>
      </dsp:txXfrm>
    </dsp:sp>
    <dsp:sp modelId="{D4782095-3B84-4233-BDCE-A0FE8E344544}">
      <dsp:nvSpPr>
        <dsp:cNvPr id="0" name=""/>
        <dsp:cNvSpPr/>
      </dsp:nvSpPr>
      <dsp:spPr>
        <a:xfrm>
          <a:off x="0" y="1545993"/>
          <a:ext cx="8128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4A9D5-4924-4CB0-A29C-4088E4D33747}">
      <dsp:nvSpPr>
        <dsp:cNvPr id="0" name=""/>
        <dsp:cNvSpPr/>
      </dsp:nvSpPr>
      <dsp:spPr>
        <a:xfrm>
          <a:off x="406400" y="1206513"/>
          <a:ext cx="56896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Recognition of 2-way benefits</a:t>
          </a:r>
        </a:p>
      </dsp:txBody>
      <dsp:txXfrm>
        <a:off x="439544" y="1239657"/>
        <a:ext cx="5623312" cy="612672"/>
      </dsp:txXfrm>
    </dsp:sp>
    <dsp:sp modelId="{F2898411-3C8C-4D07-BBCE-CA15DB09F21B}">
      <dsp:nvSpPr>
        <dsp:cNvPr id="0" name=""/>
        <dsp:cNvSpPr/>
      </dsp:nvSpPr>
      <dsp:spPr>
        <a:xfrm>
          <a:off x="0" y="2589273"/>
          <a:ext cx="8128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C470A-D38D-4A54-A337-4D416FF9E8BA}">
      <dsp:nvSpPr>
        <dsp:cNvPr id="0" name=""/>
        <dsp:cNvSpPr/>
      </dsp:nvSpPr>
      <dsp:spPr>
        <a:xfrm>
          <a:off x="406400" y="2249793"/>
          <a:ext cx="56896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Making capacity-building integral to work</a:t>
          </a:r>
        </a:p>
      </dsp:txBody>
      <dsp:txXfrm>
        <a:off x="439544" y="2282937"/>
        <a:ext cx="5623312" cy="612672"/>
      </dsp:txXfrm>
    </dsp:sp>
    <dsp:sp modelId="{04A37156-7839-436B-9D36-0CDE7A444D51}">
      <dsp:nvSpPr>
        <dsp:cNvPr id="0" name=""/>
        <dsp:cNvSpPr/>
      </dsp:nvSpPr>
      <dsp:spPr>
        <a:xfrm>
          <a:off x="0" y="3632553"/>
          <a:ext cx="8128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3D413-A665-4B75-939B-57179A8BE5B2}">
      <dsp:nvSpPr>
        <dsp:cNvPr id="0" name=""/>
        <dsp:cNvSpPr/>
      </dsp:nvSpPr>
      <dsp:spPr>
        <a:xfrm>
          <a:off x="406400" y="3293073"/>
          <a:ext cx="56896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Shifting role of HIC universities</a:t>
          </a:r>
        </a:p>
      </dsp:txBody>
      <dsp:txXfrm>
        <a:off x="439544" y="3326217"/>
        <a:ext cx="5623312" cy="612672"/>
      </dsp:txXfrm>
    </dsp:sp>
    <dsp:sp modelId="{7078F93F-BDA4-4D3B-85BF-A9F87E3A88D5}">
      <dsp:nvSpPr>
        <dsp:cNvPr id="0" name=""/>
        <dsp:cNvSpPr/>
      </dsp:nvSpPr>
      <dsp:spPr>
        <a:xfrm>
          <a:off x="0" y="4675833"/>
          <a:ext cx="81280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AEBF9-6ADF-4922-95AD-4463A11BEB5B}">
      <dsp:nvSpPr>
        <dsp:cNvPr id="0" name=""/>
        <dsp:cNvSpPr/>
      </dsp:nvSpPr>
      <dsp:spPr>
        <a:xfrm>
          <a:off x="406400" y="4336353"/>
          <a:ext cx="568960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Building excellence in Africa-based training</a:t>
          </a:r>
        </a:p>
      </dsp:txBody>
      <dsp:txXfrm>
        <a:off x="439544" y="4369497"/>
        <a:ext cx="56233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424C-E3E7-4BCA-AE4F-3CF88EF9D53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7D62-664A-4D47-9306-54E21D50D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F3892-4CE2-453D-A629-8155F14E7C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50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F3892-4CE2-453D-A629-8155F14E7C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8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Africa-based PhD programmes should not be seen as a threat to HICs – benefit to everyone. Need for external supervisors.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F3892-4CE2-453D-A629-8155F14E7C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9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A2BE-DA36-4411-A166-32F2B6329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4C818-D9C3-7AA5-9E76-649AB4BC0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1470-9D73-3F3A-7192-DC862C6D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083AE-F0FA-E89B-864E-339F28E4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5FF6-7CE8-FD18-62A5-930BD8AC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3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19A2-CCE8-3BAC-0333-9333C26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24B50-6DD3-C6AE-74F0-9D2C76171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F59F-0168-F66B-4C2D-A3018AEA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42BF5-D5D3-84A1-D9B2-C1D2A5F0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99BD-3198-18A1-FF08-3116E787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7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287E0-8580-FFAC-F9AD-535230DDB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86A6D-F79F-A017-3FEF-E6847E544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556B9-D49F-EA4A-3CCC-E80A815C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68109-B82B-054F-759D-17462AC5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51999-EAA2-3C0B-F79D-E30B9A2A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7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B0ED-6B2A-339F-3836-B3B07192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EFE-A237-F734-2A64-ADC66719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5B291-B59B-442F-9867-3F4CD253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62C3-9B6B-7620-A482-E084BB7C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2C47-BFFE-895D-11DB-A2C980F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5E5A-333B-F4EB-B08C-0ED63C7F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47570-6C0D-2625-48FC-58B9BB054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EEC0-CB18-9B1A-E7A8-AD39BE93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65FB0-8C10-C81A-E3B6-9099AD7B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034F2-91D3-EFB2-A876-36561E0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6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66A8-F3BF-959E-4A2E-3EB9552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0772-8EFC-0ACB-D55C-727A10F18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21658-6C7C-46C0-1030-290760126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87FCC-D7EF-14A8-4314-94D4AF71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21D92-CAB7-B6B8-3B6A-882FDAE9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0FE5-0850-AE80-A387-33C19AE3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7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2732-605C-A72F-52F3-2A21924C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4FF33-92B1-799B-2017-0FDB54FE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FD473-3762-097D-1EC7-036201B8F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8DC29-678D-1119-9BE8-8C4E4E07C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43F53-B5B8-6F40-4563-EF30F346A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8E632-C83F-0D14-8711-4090392C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109F8-781D-D498-48E2-A355A8D2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E5C40-BD02-06AB-0969-C7A9DBC9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6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24AF-740C-E77E-1F6E-1E13F0CE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9BED0-BB0C-C077-C873-B182E5CB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05475-353B-8E78-68AD-3AE245BA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82F35-E035-1049-4559-2C59C6BA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3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83CB5-DC15-7557-97A7-BB7C4C71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F1CBE-313C-CC0F-9578-9B8957F8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DAD9-C1CB-0C3E-9D8C-3F19FBA7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ADBE-91B3-DC95-63D1-51CE2E49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25C89-8100-F9F7-FAA4-EBC073415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16C78-5B54-F9E1-B07F-4DC7F8CD2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EB4B9-D217-5F03-ECCE-110D8A4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6BADF-E049-CB3A-B757-76E636C6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4F2DC-26C4-F12C-8B83-ADA9B001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5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DB46-9DC6-59B1-199C-4AB885C1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9319F-87A6-1289-0EF4-E1E03348C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C5DC6-76E2-5AEB-5D87-F3D8AA3D8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5BC3D-3CD1-D8F5-FFC3-52C37BBC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1747-D391-1D57-514A-B48702E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D8C91-63F3-DC28-6813-4EEB0F7C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50AAD-A4A4-94DD-F996-82A33913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64DE0-BF2A-3CA4-DF6D-1A61D8E2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61E1-4474-5837-B081-CD337981D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8B26-8DB0-4C8B-A4E0-755042C093F5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C869-5274-D8F6-CB35-4C18F13A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B12E-4E4C-32BA-87A2-9BD82BB62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C9-CA09-4702-80AF-032084FA2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0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A09C-7788-4AC1-A45F-5B1CA771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989" y="2027826"/>
            <a:ext cx="10963835" cy="1964786"/>
          </a:xfrm>
        </p:spPr>
        <p:txBody>
          <a:bodyPr>
            <a:noAutofit/>
          </a:bodyPr>
          <a:lstStyle/>
          <a:p>
            <a:r>
              <a:rPr lang="en-GB" sz="5400" b="1" dirty="0"/>
              <a:t>Equitable partnerships for global mental health: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4800" dirty="0"/>
              <a:t>Putting your money (and time and energy) where your mouth 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636E1-80EB-4998-878E-7E6E9A7F9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8624"/>
            <a:ext cx="9144000" cy="741391"/>
          </a:xfrm>
        </p:spPr>
        <p:txBody>
          <a:bodyPr>
            <a:normAutofit/>
          </a:bodyPr>
          <a:lstStyle/>
          <a:p>
            <a:r>
              <a:rPr lang="en-GB" sz="3600" dirty="0"/>
              <a:t>Professor Charlotte Hanlon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DE37022-F81F-4C9B-938B-F3EFA8BB6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0" y="5508448"/>
            <a:ext cx="1491229" cy="1132822"/>
          </a:xfrm>
          <a:prstGeom prst="rect">
            <a:avLst/>
          </a:prstGeom>
        </p:spPr>
      </p:pic>
      <p:pic>
        <p:nvPicPr>
          <p:cNvPr id="8" name="Picture 7" descr="LOGO  1">
            <a:extLst>
              <a:ext uri="{FF2B5EF4-FFF2-40B4-BE49-F238E27FC236}">
                <a16:creationId xmlns:a16="http://schemas.microsoft.com/office/drawing/2014/main" id="{8DF6D3A1-2DC1-40A5-BE63-7CC9AF910B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43" y="5464326"/>
            <a:ext cx="2718079" cy="122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harlotte\Documents\CGMH\KCL logo_485rgb.jpg">
            <a:extLst>
              <a:ext uri="{FF2B5EF4-FFF2-40B4-BE49-F238E27FC236}">
                <a16:creationId xmlns:a16="http://schemas.microsoft.com/office/drawing/2014/main" id="{079FA9B2-6EF2-4923-8ADC-CB1C34AFC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56074"/>
            <a:ext cx="1005888" cy="94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DEB179C-309B-4B2D-B095-713A11C94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4" y="5556073"/>
            <a:ext cx="4227294" cy="9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00AC-09BC-78DC-F4D6-2C8BB97A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674782" cy="245268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Career pipelines &amp; sustainability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151CF-8512-8EF6-8DB5-820DDD373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18" b="862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36D13-2279-E46B-05FA-C522A561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52850"/>
            <a:ext cx="8159905" cy="2452687"/>
          </a:xfrm>
        </p:spPr>
        <p:txBody>
          <a:bodyPr anchor="ctr">
            <a:normAutofit fontScale="92500"/>
          </a:bodyPr>
          <a:lstStyle/>
          <a:p>
            <a:r>
              <a:rPr lang="en-GB" dirty="0"/>
              <a:t>6 post-doctoral fellows – all linked to KCL projects</a:t>
            </a:r>
          </a:p>
          <a:p>
            <a:r>
              <a:rPr lang="en-GB" dirty="0"/>
              <a:t>2 PhD graduates now faculty at AAU, 1 in WHO office</a:t>
            </a:r>
          </a:p>
          <a:p>
            <a:r>
              <a:rPr lang="en-GB" dirty="0"/>
              <a:t>1 NIHR GH group co-led with senior Ethiopian academic</a:t>
            </a:r>
          </a:p>
          <a:p>
            <a:r>
              <a:rPr lang="en-GB" dirty="0"/>
              <a:t>PhD programme co-led by Ethiopian academic</a:t>
            </a:r>
          </a:p>
          <a:p>
            <a:r>
              <a:rPr lang="en-GB" dirty="0"/>
              <a:t>Creative commons licence for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7894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332B-415E-B999-8D7B-0D33BF8B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2287588"/>
          </a:xfrm>
        </p:spPr>
        <p:txBody>
          <a:bodyPr anchor="ctr">
            <a:normAutofit/>
          </a:bodyPr>
          <a:lstStyle/>
          <a:p>
            <a:r>
              <a:rPr lang="en-GB" sz="3600" dirty="0"/>
              <a:t>2-way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1196-89F4-52A3-506B-825244086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219076"/>
            <a:ext cx="7485413" cy="2544076"/>
          </a:xfrm>
        </p:spPr>
        <p:txBody>
          <a:bodyPr anchor="ctr">
            <a:normAutofit lnSpcReduction="10000"/>
          </a:bodyPr>
          <a:lstStyle/>
          <a:p>
            <a:r>
              <a:rPr lang="en-GB" sz="2400" dirty="0"/>
              <a:t>Graduates published 54 papers linked directly to PhD</a:t>
            </a:r>
          </a:p>
          <a:p>
            <a:r>
              <a:rPr lang="en-GB" sz="2400" dirty="0"/>
              <a:t>Contribute to KCL MSc</a:t>
            </a:r>
          </a:p>
          <a:p>
            <a:r>
              <a:rPr lang="en-GB" sz="2400" dirty="0"/>
              <a:t>Link to KCL PhD students</a:t>
            </a:r>
          </a:p>
          <a:p>
            <a:r>
              <a:rPr lang="en-GB" sz="2400" dirty="0"/>
              <a:t>Vibrant experience for KCL students in Ethiopia </a:t>
            </a:r>
          </a:p>
          <a:p>
            <a:r>
              <a:rPr lang="en-GB" sz="2400" dirty="0"/>
              <a:t>Expands networks and grant opportunities for both</a:t>
            </a:r>
          </a:p>
          <a:p>
            <a:r>
              <a:rPr lang="en-GB" sz="2400" dirty="0"/>
              <a:t>Better science, more productive collaborations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53558-FE24-B962-DF11-CE90ECCD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81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777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8309-A5AA-82B8-1E5C-34864601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Equitable </a:t>
            </a:r>
            <a:r>
              <a:rPr lang="en-GB"/>
              <a:t>partnerships involving </a:t>
            </a:r>
            <a:br>
              <a:rPr lang="en-GB"/>
            </a:br>
            <a:r>
              <a:rPr lang="en-GB"/>
              <a:t>people </a:t>
            </a:r>
            <a:r>
              <a:rPr lang="en-GB" dirty="0"/>
              <a:t>with lived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F42A1-60AD-8DB1-50ED-261F5093B0B7}"/>
              </a:ext>
            </a:extLst>
          </p:cNvPr>
          <p:cNvSpPr txBox="1"/>
          <p:nvPr/>
        </p:nvSpPr>
        <p:spPr>
          <a:xfrm>
            <a:off x="965966" y="2130056"/>
            <a:ext cx="14609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Research subject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21780-3E77-F55C-FDA2-04DC70BBCB1B}"/>
              </a:ext>
            </a:extLst>
          </p:cNvPr>
          <p:cNvSpPr txBox="1"/>
          <p:nvPr/>
        </p:nvSpPr>
        <p:spPr>
          <a:xfrm>
            <a:off x="5109664" y="2130056"/>
            <a:ext cx="146093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Research co-I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80D2-D05D-7DA2-10D2-55B1E3FE0854}"/>
              </a:ext>
            </a:extLst>
          </p:cNvPr>
          <p:cNvSpPr txBox="1"/>
          <p:nvPr/>
        </p:nvSpPr>
        <p:spPr>
          <a:xfrm>
            <a:off x="6947001" y="2142756"/>
            <a:ext cx="21073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Peer researchers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4F061-DDDF-6EC5-78BD-62C692225011}"/>
              </a:ext>
            </a:extLst>
          </p:cNvPr>
          <p:cNvSpPr txBox="1"/>
          <p:nvPr/>
        </p:nvSpPr>
        <p:spPr>
          <a:xfrm>
            <a:off x="9430725" y="2142756"/>
            <a:ext cx="168691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Leading research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3CBB0-42B0-B5ED-D45F-6F1BB9A28C6D}"/>
              </a:ext>
            </a:extLst>
          </p:cNvPr>
          <p:cNvSpPr txBox="1"/>
          <p:nvPr/>
        </p:nvSpPr>
        <p:spPr>
          <a:xfrm>
            <a:off x="6947001" y="3029456"/>
            <a:ext cx="21073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Lived experience advisory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ADBA7-0193-14C6-6128-5807CAB40FB8}"/>
              </a:ext>
            </a:extLst>
          </p:cNvPr>
          <p:cNvSpPr txBox="1"/>
          <p:nvPr/>
        </p:nvSpPr>
        <p:spPr>
          <a:xfrm>
            <a:off x="2803303" y="2130056"/>
            <a:ext cx="192996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Participatory research &amp; intervention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736E1-806E-BDFF-2A2F-0ADAAA97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98" y="4284106"/>
            <a:ext cx="1375860" cy="1255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A2402-09D0-E96D-853B-1D1A5C73A9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42" y="4694121"/>
            <a:ext cx="2303089" cy="855973"/>
          </a:xfrm>
          <a:prstGeom prst="rect">
            <a:avLst/>
          </a:prstGeom>
        </p:spPr>
      </p:pic>
      <p:pic>
        <p:nvPicPr>
          <p:cNvPr id="13" name="Picture 26">
            <a:extLst>
              <a:ext uri="{FF2B5EF4-FFF2-40B4-BE49-F238E27FC236}">
                <a16:creationId xmlns:a16="http://schemas.microsoft.com/office/drawing/2014/main" id="{FEC9B3FA-2BEC-600C-7FBB-0594A2A2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51" y="3870290"/>
            <a:ext cx="1341234" cy="8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4F43DAF-95F2-CB82-CF19-5B63B94ECC84}"/>
              </a:ext>
            </a:extLst>
          </p:cNvPr>
          <p:cNvSpPr/>
          <p:nvPr/>
        </p:nvSpPr>
        <p:spPr>
          <a:xfrm>
            <a:off x="965966" y="5522687"/>
            <a:ext cx="10151670" cy="970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Empowerment, engagement and ecosystem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24BA31-EB74-E2CD-2374-35035225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803" y="362393"/>
            <a:ext cx="1132833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4F73-D111-9071-8077-8A4D05BB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17"/>
            <a:ext cx="10515600" cy="1325563"/>
          </a:xfrm>
        </p:spPr>
        <p:txBody>
          <a:bodyPr/>
          <a:lstStyle/>
          <a:p>
            <a:r>
              <a:rPr lang="en-GB" dirty="0"/>
              <a:t>Intentional structures and processes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9F4800-D1F3-AA35-FB6C-76A03A7D7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377256"/>
              </p:ext>
            </p:extLst>
          </p:nvPr>
        </p:nvGraphicFramePr>
        <p:xfrm>
          <a:off x="1879600" y="13483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20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385B7-56F7-D364-EA76-E349DD87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"/>
            <a:ext cx="12258675" cy="7723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059EB-7B8E-1EF9-E00D-BBC97C87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70"/>
            <a:ext cx="10515600" cy="1325563"/>
          </a:xfrm>
        </p:spPr>
        <p:txBody>
          <a:bodyPr/>
          <a:lstStyle/>
          <a:p>
            <a:r>
              <a:rPr lang="en-GB" dirty="0"/>
              <a:t>What is needed next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A38416-098F-8BA6-4A79-DBE589FA8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89368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33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A body of water with trees and blue sky&#10;&#10;Description automatically generated">
            <a:extLst>
              <a:ext uri="{FF2B5EF4-FFF2-40B4-BE49-F238E27FC236}">
                <a16:creationId xmlns:a16="http://schemas.microsoft.com/office/drawing/2014/main" id="{7DC19B75-8D9A-F9D5-5998-E065737D1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782C5-47B0-92C6-AB0F-4B64B28F39FC}"/>
              </a:ext>
            </a:extLst>
          </p:cNvPr>
          <p:cNvSpPr txBox="1"/>
          <p:nvPr/>
        </p:nvSpPr>
        <p:spPr>
          <a:xfrm>
            <a:off x="8324850" y="5200650"/>
            <a:ext cx="3089179" cy="923330"/>
          </a:xfrm>
          <a:prstGeom prst="rect">
            <a:avLst/>
          </a:prstGeom>
          <a:solidFill>
            <a:srgbClr val="E2E9F6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105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94623BB-04A5-050F-FB16-96691CC88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247" y="126965"/>
            <a:ext cx="8628278" cy="44004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AD6782-D9D9-BBB7-7295-7F15C2A51854}"/>
              </a:ext>
            </a:extLst>
          </p:cNvPr>
          <p:cNvSpPr/>
          <p:nvPr/>
        </p:nvSpPr>
        <p:spPr>
          <a:xfrm>
            <a:off x="7248525" y="3009900"/>
            <a:ext cx="16002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E71651-9956-EBA4-97F9-3810A136459A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4143375" y="4375756"/>
            <a:ext cx="3339494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8EE2455-F1F8-CC0C-C44D-20CFEABA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306373"/>
            <a:ext cx="1200150" cy="1190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797058-598A-DDA7-F5E4-DF5B9809A63A}"/>
              </a:ext>
            </a:extLst>
          </p:cNvPr>
          <p:cNvSpPr txBox="1"/>
          <p:nvPr/>
        </p:nvSpPr>
        <p:spPr>
          <a:xfrm>
            <a:off x="1845958" y="5296669"/>
            <a:ext cx="9660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Targets speak of </a:t>
            </a:r>
            <a:r>
              <a:rPr lang="en-GB" sz="2400" b="1" dirty="0"/>
              <a:t>global partnerships for sustainable development </a:t>
            </a:r>
            <a:r>
              <a:rPr lang="en-GB" sz="2400" dirty="0"/>
              <a:t>that are:</a:t>
            </a:r>
          </a:p>
          <a:p>
            <a:r>
              <a:rPr lang="en-GB" sz="2400" dirty="0"/>
              <a:t>‘mutually agreed’, ‘equitable’, ‘multi-sectoral’, ‘civil society’, ‘north-south’, ‘south-south’, ‘triangular’, ‘sharing’, </a:t>
            </a:r>
          </a:p>
        </p:txBody>
      </p:sp>
    </p:spTree>
    <p:extLst>
      <p:ext uri="{BB962C8B-B14F-4D97-AF65-F5344CB8AC3E}">
        <p14:creationId xmlns:p14="http://schemas.microsoft.com/office/powerpoint/2010/main" val="41120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76455-FCBD-F54A-BB47-F0F7DA972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24"/>
          <a:stretch/>
        </p:blipFill>
        <p:spPr>
          <a:xfrm>
            <a:off x="471693" y="314788"/>
            <a:ext cx="11248613" cy="311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85EF5-A428-041E-25FA-003F1DFEA8E2}"/>
              </a:ext>
            </a:extLst>
          </p:cNvPr>
          <p:cNvSpPr txBox="1"/>
          <p:nvPr/>
        </p:nvSpPr>
        <p:spPr>
          <a:xfrm>
            <a:off x="471692" y="4134679"/>
            <a:ext cx="1124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‘Shifting the balance of power’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D8925-8AAD-A163-7D33-DFE86772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7" y="3545077"/>
            <a:ext cx="1132833" cy="1381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2CDB9-8057-8AD1-F3A2-0CAC07DDD94B}"/>
              </a:ext>
            </a:extLst>
          </p:cNvPr>
          <p:cNvSpPr txBox="1"/>
          <p:nvPr/>
        </p:nvSpPr>
        <p:spPr>
          <a:xfrm>
            <a:off x="2650020" y="492537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HICs </a:t>
            </a:r>
            <a:r>
              <a:rPr lang="en-GB" sz="3200" dirty="0">
                <a:sym typeface="Wingdings" panose="05000000000000000000" pitchFamily="2" charset="2"/>
              </a:rPr>
              <a:t> LMICs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7434C-ACA4-BC73-96FF-265B79088D4B}"/>
              </a:ext>
            </a:extLst>
          </p:cNvPr>
          <p:cNvSpPr txBox="1"/>
          <p:nvPr/>
        </p:nvSpPr>
        <p:spPr>
          <a:xfrm>
            <a:off x="1943100" y="5581229"/>
            <a:ext cx="9629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ym typeface="Wingdings" panose="05000000000000000000" pitchFamily="2" charset="2"/>
              </a:rPr>
              <a:t>Narrow biomedical  community, broader psychosocial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725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9B270C-D229-C411-59EF-861EB9A5F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1" y="3621915"/>
            <a:ext cx="5622235" cy="262979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solidFill>
                  <a:srgbClr val="131413"/>
                </a:solidFill>
              </a:rPr>
              <a:t>Increasing levels of freedom, equity, diversity, and agency afforded to partners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0" i="0" u="none" strike="noStrike" baseline="0" dirty="0">
                <a:solidFill>
                  <a:srgbClr val="131413"/>
                </a:solidFill>
              </a:rPr>
              <a:t>Anchored in mutual learning, empowerment, and autonomy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AAAFE-4A79-1D61-60F6-79511F2B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4" y="3392767"/>
            <a:ext cx="5437584" cy="2929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6748D-F5AE-6D28-BABC-A1CB1D8C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40" y="239652"/>
            <a:ext cx="6214533" cy="267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6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B3E8-0800-BC1B-CEDF-CA52BE30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GB" dirty="0"/>
              <a:t>Ensuring mutual, fairly distributed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0C3AC-5354-4C43-BBE1-A56F43D9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459" y="2896874"/>
            <a:ext cx="5410093" cy="158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E4DE7-45E6-97BF-8248-C338E71E3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15" y="4908810"/>
            <a:ext cx="5410093" cy="174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9D857-EB32-9BA4-AABE-2F195B294262}"/>
              </a:ext>
            </a:extLst>
          </p:cNvPr>
          <p:cNvSpPr txBox="1"/>
          <p:nvPr/>
        </p:nvSpPr>
        <p:spPr>
          <a:xfrm>
            <a:off x="754118" y="1845551"/>
            <a:ext cx="357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Between HIC and LMIC partners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872CE-4172-B913-86E4-F1E596B2C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869" y="4891294"/>
            <a:ext cx="5048250" cy="176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1B4991-EBB7-5970-B71E-59879CAF93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866"/>
          <a:stretch/>
        </p:blipFill>
        <p:spPr>
          <a:xfrm>
            <a:off x="6477984" y="1622066"/>
            <a:ext cx="5272087" cy="745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E33B69-CBB4-D00C-5F3E-E70EB2118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15" y="2434107"/>
            <a:ext cx="3733800" cy="295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B7DA2B-FC07-2782-5591-DE226A0013A0}"/>
              </a:ext>
            </a:extLst>
          </p:cNvPr>
          <p:cNvSpPr txBox="1"/>
          <p:nvPr/>
        </p:nvSpPr>
        <p:spPr>
          <a:xfrm>
            <a:off x="10234615" y="2374805"/>
            <a:ext cx="288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Chibanda et 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64BEB-E170-5444-DB7B-14B68DE366E0}"/>
              </a:ext>
            </a:extLst>
          </p:cNvPr>
          <p:cNvSpPr txBox="1"/>
          <p:nvPr/>
        </p:nvSpPr>
        <p:spPr>
          <a:xfrm>
            <a:off x="728169" y="3184321"/>
            <a:ext cx="3686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And within LMIC partners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BD414-28BB-6637-34D1-6E052A7DBA89}"/>
              </a:ext>
            </a:extLst>
          </p:cNvPr>
          <p:cNvSpPr/>
          <p:nvPr/>
        </p:nvSpPr>
        <p:spPr>
          <a:xfrm>
            <a:off x="1114097" y="4729655"/>
            <a:ext cx="10951779" cy="2039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BFC3-7DA3-6DC6-7A0E-A01478F4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Developing capacity where it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9A1C-F07B-6DE1-A930-0BE07765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142171" cy="4351338"/>
          </a:xfrm>
        </p:spPr>
        <p:txBody>
          <a:bodyPr>
            <a:normAutofit/>
          </a:bodyPr>
          <a:lstStyle/>
          <a:p>
            <a:r>
              <a:rPr lang="en-GB" dirty="0"/>
              <a:t>Responsive to needs</a:t>
            </a:r>
          </a:p>
          <a:p>
            <a:r>
              <a:rPr lang="en-GB" dirty="0"/>
              <a:t>2-way </a:t>
            </a:r>
          </a:p>
          <a:p>
            <a:r>
              <a:rPr lang="en-GB" dirty="0"/>
              <a:t>Long-term</a:t>
            </a:r>
          </a:p>
          <a:p>
            <a:r>
              <a:rPr lang="en-GB" dirty="0"/>
              <a:t>Sustainable</a:t>
            </a:r>
          </a:p>
          <a:p>
            <a:r>
              <a:rPr lang="en-GB" dirty="0"/>
              <a:t>Accountable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D6542-94D2-68E9-E6E6-91A0FDCF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783" y="1606605"/>
            <a:ext cx="5142171" cy="260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D0BC9-3A80-6F30-96E8-7FD8C6B9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38" y="4562613"/>
            <a:ext cx="5554393" cy="192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A5CC1-527C-3FB6-42B8-ECDD1EE9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917" y="4681538"/>
            <a:ext cx="1132833" cy="1381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96D8D-2C64-D401-FB48-C51CA3108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6" y="4567081"/>
            <a:ext cx="4687591" cy="192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2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CCE9-539C-8164-41F1-A50F4818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5554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King’s College London-Addis Ababa University partnership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10C9E66E-20E8-4608-6B77-3F60A94EC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13" y="2829168"/>
            <a:ext cx="1491229" cy="1132822"/>
          </a:xfrm>
          <a:prstGeom prst="rect">
            <a:avLst/>
          </a:prstGeom>
        </p:spPr>
      </p:pic>
      <p:pic>
        <p:nvPicPr>
          <p:cNvPr id="5" name="Picture 4" descr="C:\Users\Charlotte\Documents\CGMH\KCL logo_485rgb.jpg">
            <a:extLst>
              <a:ext uri="{FF2B5EF4-FFF2-40B4-BE49-F238E27FC236}">
                <a16:creationId xmlns:a16="http://schemas.microsoft.com/office/drawing/2014/main" id="{8916C300-E2E1-FA98-0149-DDA1F0C723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23939"/>
            <a:ext cx="1005888" cy="9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DD3F3AB-A5D5-FB79-DCFF-AC78E1B93F3E}"/>
              </a:ext>
            </a:extLst>
          </p:cNvPr>
          <p:cNvSpPr txBox="1">
            <a:spLocks/>
          </p:cNvSpPr>
          <p:nvPr/>
        </p:nvSpPr>
        <p:spPr>
          <a:xfrm>
            <a:off x="762000" y="4310048"/>
            <a:ext cx="10515600" cy="85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22 years on…</a:t>
            </a:r>
          </a:p>
        </p:txBody>
      </p:sp>
    </p:spTree>
    <p:extLst>
      <p:ext uri="{BB962C8B-B14F-4D97-AF65-F5344CB8AC3E}">
        <p14:creationId xmlns:p14="http://schemas.microsoft.com/office/powerpoint/2010/main" val="129575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CD0B0-4909-9A9C-F155-44C23553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GB" sz="3700"/>
              <a:t>Addis Ababa University PhD programme</a:t>
            </a:r>
            <a:br>
              <a:rPr lang="en-GB" sz="3700"/>
            </a:br>
            <a:r>
              <a:rPr lang="en-GB" sz="3700"/>
              <a:t>Mental Health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9FD5-B775-5941-7540-4172AD79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6"/>
            <a:ext cx="10175630" cy="17850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Started in 2011; 17 graduates (4 women)</a:t>
            </a:r>
          </a:p>
          <a:p>
            <a:pPr marL="0" indent="0" algn="ctr">
              <a:buNone/>
            </a:pPr>
            <a:r>
              <a:rPr lang="en-GB" dirty="0"/>
              <a:t>50 enrolled; 15 withdrawals (1 woman)</a:t>
            </a:r>
          </a:p>
          <a:p>
            <a:pPr marL="0" indent="0" algn="ctr">
              <a:buNone/>
            </a:pPr>
            <a:r>
              <a:rPr lang="en-GB" dirty="0"/>
              <a:t>35 completed or on programme (17 women)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1DA318-A23A-81FD-1BE1-EFB9C9D56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50467"/>
              </p:ext>
            </p:extLst>
          </p:nvPr>
        </p:nvGraphicFramePr>
        <p:xfrm>
          <a:off x="390293" y="3245005"/>
          <a:ext cx="11508058" cy="343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3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D0B0-4909-9A9C-F155-44C235538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GB" sz="3400" dirty="0"/>
              <a:t>Addis Ababa University </a:t>
            </a:r>
            <a:br>
              <a:rPr lang="en-GB" sz="3400" dirty="0"/>
            </a:br>
            <a:r>
              <a:rPr lang="en-GB" sz="3400" dirty="0"/>
              <a:t>PhD programme in</a:t>
            </a:r>
            <a:br>
              <a:rPr lang="en-GB" sz="3400" dirty="0"/>
            </a:br>
            <a:r>
              <a:rPr lang="en-GB" sz="3400" dirty="0"/>
              <a:t>Mental Health Epidemiology</a:t>
            </a:r>
          </a:p>
        </p:txBody>
      </p:sp>
      <p:pic>
        <p:nvPicPr>
          <p:cNvPr id="6" name="Picture 5" descr="A group of people in graduation gowns&#10;&#10;Description automatically generated">
            <a:extLst>
              <a:ext uri="{FF2B5EF4-FFF2-40B4-BE49-F238E27FC236}">
                <a16:creationId xmlns:a16="http://schemas.microsoft.com/office/drawing/2014/main" id="{865250EC-DC2B-3868-A1A8-5A3334FC3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6" r="47287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9FD5-B775-5941-7540-4172AD79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Of 34 completed/on programme: </a:t>
            </a:r>
          </a:p>
          <a:p>
            <a:r>
              <a:rPr lang="en-GB" sz="2400" dirty="0"/>
              <a:t>21 nested in KCL projects</a:t>
            </a:r>
          </a:p>
          <a:p>
            <a:r>
              <a:rPr lang="en-GB" sz="2400" dirty="0"/>
              <a:t>24 supervised by KCL academics</a:t>
            </a:r>
          </a:p>
          <a:p>
            <a:pPr marL="0" indent="0">
              <a:buNone/>
            </a:pPr>
            <a:r>
              <a:rPr lang="en-GB" sz="2400" dirty="0"/>
              <a:t>Programme established by KCL academic</a:t>
            </a:r>
          </a:p>
          <a:p>
            <a:pPr marL="0" indent="0">
              <a:buNone/>
            </a:pPr>
            <a:r>
              <a:rPr lang="en-GB" sz="2400" dirty="0"/>
              <a:t>KCL support for short courses co-run with Ethiopian colleagues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A972C91-BA6A-1EE6-CE72-FFD6687E1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899" y="172102"/>
            <a:ext cx="1491229" cy="1132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54856-210B-44C6-07C0-3B73C853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295" y="5304773"/>
            <a:ext cx="1132833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95D603-A04E-4B91-81F7-B64D1BF23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5ceff-6b46-4494-accf-a4e91dbe538f"/>
    <ds:schemaRef ds:uri="69bc440e-748c-4cb8-8c36-21f20ee8bdd0"/>
    <ds:schemaRef ds:uri="4aaf35b1-80a8-48e7-9d03-c612add19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3E9B93-4830-44F1-ABF9-16FBA6191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414</Words>
  <Application>Microsoft Office PowerPoint</Application>
  <PresentationFormat>Widescreen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Equitable partnerships for global mental health:  Putting your money (and time and energy) where your mouth is</vt:lpstr>
      <vt:lpstr>PowerPoint Presentation</vt:lpstr>
      <vt:lpstr>PowerPoint Presentation</vt:lpstr>
      <vt:lpstr>PowerPoint Presentation</vt:lpstr>
      <vt:lpstr>Ensuring mutual, fairly distributed benefits</vt:lpstr>
      <vt:lpstr>Developing capacity where it is needed</vt:lpstr>
      <vt:lpstr>King’s College London-Addis Ababa University partnership</vt:lpstr>
      <vt:lpstr>Addis Ababa University PhD programme Mental Health Epidemiology</vt:lpstr>
      <vt:lpstr>Addis Ababa University  PhD programme in Mental Health Epidemiology</vt:lpstr>
      <vt:lpstr>Career pipelines &amp; sustainability</vt:lpstr>
      <vt:lpstr>2-way benefits</vt:lpstr>
      <vt:lpstr>Equitable partnerships involving  people with lived experience</vt:lpstr>
      <vt:lpstr>Intentional structures and processes</vt:lpstr>
      <vt:lpstr>What is needed 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partnerships for global mental health:  putting your money (and time and energy) where your mouth is</dc:title>
  <dc:creator>Charlotte Hanlon</dc:creator>
  <cp:lastModifiedBy>Nick Sarson</cp:lastModifiedBy>
  <cp:revision>2</cp:revision>
  <dcterms:created xsi:type="dcterms:W3CDTF">2024-03-08T07:01:47Z</dcterms:created>
  <dcterms:modified xsi:type="dcterms:W3CDTF">2024-03-11T10:38:38Z</dcterms:modified>
</cp:coreProperties>
</file>