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372" r:id="rId6"/>
    <p:sldId id="257" r:id="rId7"/>
    <p:sldId id="374" r:id="rId8"/>
    <p:sldId id="367" r:id="rId9"/>
    <p:sldId id="375" r:id="rId10"/>
    <p:sldId id="260" r:id="rId11"/>
    <p:sldId id="429" r:id="rId12"/>
    <p:sldId id="430" r:id="rId13"/>
    <p:sldId id="431" r:id="rId14"/>
    <p:sldId id="432" r:id="rId15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nia Johnson" initials="SJ" lastIdx="2" clrIdx="0">
    <p:extLst>
      <p:ext uri="{19B8F6BF-5375-455C-9EA6-DF929625EA0E}">
        <p15:presenceInfo xmlns:p15="http://schemas.microsoft.com/office/powerpoint/2012/main" userId="016a3cc82e2e126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AEE"/>
    <a:srgbClr val="E5E5E5"/>
    <a:srgbClr val="E6F5F6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32CFB-152C-466B-A8D4-32061A8D0C35}" v="112" dt="2024-03-07T22:47:37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1" autoAdjust="0"/>
    <p:restoredTop sz="75618" autoAdjust="0"/>
  </p:normalViewPr>
  <p:slideViewPr>
    <p:cSldViewPr snapToGrid="0" snapToObjects="1">
      <p:cViewPr varScale="1">
        <p:scale>
          <a:sx n="88" d="100"/>
          <a:sy n="88" d="100"/>
        </p:scale>
        <p:origin x="1314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ia Johnson" userId="016a3cc82e2e1261" providerId="LiveId" clId="{DED32CFB-152C-466B-A8D4-32061A8D0C35}"/>
    <pc:docChg chg="undo custSel addSld delSld modSld">
      <pc:chgData name="Sonia Johnson" userId="016a3cc82e2e1261" providerId="LiveId" clId="{DED32CFB-152C-466B-A8D4-32061A8D0C35}" dt="2024-03-08T07:24:03.348" v="7038" actId="20577"/>
      <pc:docMkLst>
        <pc:docMk/>
      </pc:docMkLst>
      <pc:sldChg chg="addSp delSp modSp mod">
        <pc:chgData name="Sonia Johnson" userId="016a3cc82e2e1261" providerId="LiveId" clId="{DED32CFB-152C-466B-A8D4-32061A8D0C35}" dt="2024-03-08T07:19:36.966" v="6939" actId="20577"/>
        <pc:sldMkLst>
          <pc:docMk/>
          <pc:sldMk cId="1615947237" sldId="256"/>
        </pc:sldMkLst>
        <pc:spChg chg="add mod">
          <ac:chgData name="Sonia Johnson" userId="016a3cc82e2e1261" providerId="LiveId" clId="{DED32CFB-152C-466B-A8D4-32061A8D0C35}" dt="2024-03-06T23:02:54.991" v="804" actId="21"/>
          <ac:spMkLst>
            <pc:docMk/>
            <pc:sldMk cId="1615947237" sldId="256"/>
            <ac:spMk id="2" creationId="{675A19A3-FF2F-ACF4-46CF-0E8133D137B1}"/>
          </ac:spMkLst>
        </pc:spChg>
        <pc:spChg chg="add del mod">
          <ac:chgData name="Sonia Johnson" userId="016a3cc82e2e1261" providerId="LiveId" clId="{DED32CFB-152C-466B-A8D4-32061A8D0C35}" dt="2024-03-08T07:19:36.966" v="6939" actId="20577"/>
          <ac:spMkLst>
            <pc:docMk/>
            <pc:sldMk cId="1615947237" sldId="256"/>
            <ac:spMk id="5" creationId="{00000000-0000-0000-0000-000000000000}"/>
          </ac:spMkLst>
        </pc:spChg>
        <pc:picChg chg="add del mod">
          <ac:chgData name="Sonia Johnson" userId="016a3cc82e2e1261" providerId="LiveId" clId="{DED32CFB-152C-466B-A8D4-32061A8D0C35}" dt="2024-03-08T07:18:06.055" v="6887" actId="478"/>
          <ac:picMkLst>
            <pc:docMk/>
            <pc:sldMk cId="1615947237" sldId="256"/>
            <ac:picMk id="3" creationId="{6C248F3D-2FD4-37EA-E311-9F80D20C761D}"/>
          </ac:picMkLst>
        </pc:picChg>
        <pc:picChg chg="del">
          <ac:chgData name="Sonia Johnson" userId="016a3cc82e2e1261" providerId="LiveId" clId="{DED32CFB-152C-466B-A8D4-32061A8D0C35}" dt="2024-03-06T22:48:23.769" v="4" actId="478"/>
          <ac:picMkLst>
            <pc:docMk/>
            <pc:sldMk cId="1615947237" sldId="256"/>
            <ac:picMk id="14" creationId="{DFAEFE43-2BC4-4CB5-8481-DC900B40FD12}"/>
          </ac:picMkLst>
        </pc:picChg>
        <pc:picChg chg="del">
          <ac:chgData name="Sonia Johnson" userId="016a3cc82e2e1261" providerId="LiveId" clId="{DED32CFB-152C-466B-A8D4-32061A8D0C35}" dt="2024-03-06T22:48:05.747" v="0" actId="478"/>
          <ac:picMkLst>
            <pc:docMk/>
            <pc:sldMk cId="1615947237" sldId="256"/>
            <ac:picMk id="15" creationId="{7A864934-525E-4C09-BA57-A3FF2F13EECE}"/>
          </ac:picMkLst>
        </pc:picChg>
        <pc:picChg chg="del">
          <ac:chgData name="Sonia Johnson" userId="016a3cc82e2e1261" providerId="LiveId" clId="{DED32CFB-152C-466B-A8D4-32061A8D0C35}" dt="2024-03-06T22:48:08.953" v="1" actId="478"/>
          <ac:picMkLst>
            <pc:docMk/>
            <pc:sldMk cId="1615947237" sldId="256"/>
            <ac:picMk id="16" creationId="{2FC54D1B-3DEC-409E-9353-F94051C19C51}"/>
          </ac:picMkLst>
        </pc:picChg>
        <pc:picChg chg="del">
          <ac:chgData name="Sonia Johnson" userId="016a3cc82e2e1261" providerId="LiveId" clId="{DED32CFB-152C-466B-A8D4-32061A8D0C35}" dt="2024-03-06T22:48:12.036" v="2" actId="478"/>
          <ac:picMkLst>
            <pc:docMk/>
            <pc:sldMk cId="1615947237" sldId="256"/>
            <ac:picMk id="17" creationId="{A1B3A61B-F34E-46A1-8C7F-31FA07C3BD04}"/>
          </ac:picMkLst>
        </pc:picChg>
        <pc:picChg chg="add del mod">
          <ac:chgData name="Sonia Johnson" userId="016a3cc82e2e1261" providerId="LiveId" clId="{DED32CFB-152C-466B-A8D4-32061A8D0C35}" dt="2024-03-06T23:02:58.425" v="806" actId="1076"/>
          <ac:picMkLst>
            <pc:docMk/>
            <pc:sldMk cId="1615947237" sldId="256"/>
            <ac:picMk id="2050" creationId="{6E06183B-5531-C147-5179-010732EE5380}"/>
          </ac:picMkLst>
        </pc:picChg>
        <pc:picChg chg="add mod">
          <ac:chgData name="Sonia Johnson" userId="016a3cc82e2e1261" providerId="LiveId" clId="{DED32CFB-152C-466B-A8D4-32061A8D0C35}" dt="2024-03-07T22:47:34.503" v="6864" actId="1076"/>
          <ac:picMkLst>
            <pc:docMk/>
            <pc:sldMk cId="1615947237" sldId="256"/>
            <ac:picMk id="2052" creationId="{2A12E96B-09F5-71EE-19D5-6E2CD43F1A32}"/>
          </ac:picMkLst>
        </pc:picChg>
      </pc:sldChg>
      <pc:sldChg chg="addSp delSp modSp mod">
        <pc:chgData name="Sonia Johnson" userId="016a3cc82e2e1261" providerId="LiveId" clId="{DED32CFB-152C-466B-A8D4-32061A8D0C35}" dt="2024-03-08T07:18:34.036" v="6917" actId="20577"/>
        <pc:sldMkLst>
          <pc:docMk/>
          <pc:sldMk cId="954965563" sldId="257"/>
        </pc:sldMkLst>
        <pc:spChg chg="add mod">
          <ac:chgData name="Sonia Johnson" userId="016a3cc82e2e1261" providerId="LiveId" clId="{DED32CFB-152C-466B-A8D4-32061A8D0C35}" dt="2024-03-06T23:15:03.972" v="870" actId="1076"/>
          <ac:spMkLst>
            <pc:docMk/>
            <pc:sldMk cId="954965563" sldId="257"/>
            <ac:spMk id="2" creationId="{3A685F3E-2813-794F-DBD5-FBED5218E1E9}"/>
          </ac:spMkLst>
        </pc:spChg>
        <pc:spChg chg="add mod">
          <ac:chgData name="Sonia Johnson" userId="016a3cc82e2e1261" providerId="LiveId" clId="{DED32CFB-152C-466B-A8D4-32061A8D0C35}" dt="2024-03-06T23:14:58.629" v="869" actId="20577"/>
          <ac:spMkLst>
            <pc:docMk/>
            <pc:sldMk cId="954965563" sldId="257"/>
            <ac:spMk id="4" creationId="{CD085D8B-8324-AA84-83B2-1D74AEB4FA21}"/>
          </ac:spMkLst>
        </pc:spChg>
        <pc:spChg chg="mod">
          <ac:chgData name="Sonia Johnson" userId="016a3cc82e2e1261" providerId="LiveId" clId="{DED32CFB-152C-466B-A8D4-32061A8D0C35}" dt="2024-03-08T07:18:34.036" v="6917" actId="20577"/>
          <ac:spMkLst>
            <pc:docMk/>
            <pc:sldMk cId="954965563" sldId="257"/>
            <ac:spMk id="6" creationId="{FA23CB78-5DF6-4F9B-8998-E505A393AC13}"/>
          </ac:spMkLst>
        </pc:spChg>
        <pc:spChg chg="del mod">
          <ac:chgData name="Sonia Johnson" userId="016a3cc82e2e1261" providerId="LiveId" clId="{DED32CFB-152C-466B-A8D4-32061A8D0C35}" dt="2024-03-06T22:59:49.609" v="535" actId="478"/>
          <ac:spMkLst>
            <pc:docMk/>
            <pc:sldMk cId="954965563" sldId="257"/>
            <ac:spMk id="7" creationId="{94FAAFFD-9361-4A2A-BB05-B8BC04DC241F}"/>
          </ac:spMkLst>
        </pc:spChg>
        <pc:picChg chg="add mod">
          <ac:chgData name="Sonia Johnson" userId="016a3cc82e2e1261" providerId="LiveId" clId="{DED32CFB-152C-466B-A8D4-32061A8D0C35}" dt="2024-03-06T23:14:25.561" v="834" actId="1076"/>
          <ac:picMkLst>
            <pc:docMk/>
            <pc:sldMk cId="954965563" sldId="257"/>
            <ac:picMk id="3" creationId="{BD4FD5CB-1E13-C428-71DD-B56983C6BC8E}"/>
          </ac:picMkLst>
        </pc:picChg>
        <pc:picChg chg="del">
          <ac:chgData name="Sonia Johnson" userId="016a3cc82e2e1261" providerId="LiveId" clId="{DED32CFB-152C-466B-A8D4-32061A8D0C35}" dt="2024-03-06T22:49:37.906" v="193" actId="478"/>
          <ac:picMkLst>
            <pc:docMk/>
            <pc:sldMk cId="954965563" sldId="257"/>
            <ac:picMk id="12" creationId="{37766F5D-21FD-4630-848D-7D4594F53AF2}"/>
          </ac:picMkLst>
        </pc:picChg>
        <pc:picChg chg="add mod">
          <ac:chgData name="Sonia Johnson" userId="016a3cc82e2e1261" providerId="LiveId" clId="{DED32CFB-152C-466B-A8D4-32061A8D0C35}" dt="2024-03-06T23:13:59.256" v="827" actId="14100"/>
          <ac:picMkLst>
            <pc:docMk/>
            <pc:sldMk cId="954965563" sldId="257"/>
            <ac:picMk id="1026" creationId="{87D090C2-93D5-8DEE-800B-8238DEF23340}"/>
          </ac:picMkLst>
        </pc:picChg>
        <pc:picChg chg="add mod">
          <ac:chgData name="Sonia Johnson" userId="016a3cc82e2e1261" providerId="LiveId" clId="{DED32CFB-152C-466B-A8D4-32061A8D0C35}" dt="2024-03-06T23:13:59.256" v="827" actId="14100"/>
          <ac:picMkLst>
            <pc:docMk/>
            <pc:sldMk cId="954965563" sldId="257"/>
            <ac:picMk id="1028" creationId="{DF32CCDA-3D36-023D-F828-A3234D842B0C}"/>
          </ac:picMkLst>
        </pc:picChg>
      </pc:sldChg>
      <pc:sldChg chg="del">
        <pc:chgData name="Sonia Johnson" userId="016a3cc82e2e1261" providerId="LiveId" clId="{DED32CFB-152C-466B-A8D4-32061A8D0C35}" dt="2024-03-06T23:16:46.495" v="873" actId="47"/>
        <pc:sldMkLst>
          <pc:docMk/>
          <pc:sldMk cId="2229623645" sldId="258"/>
        </pc:sldMkLst>
      </pc:sldChg>
      <pc:sldChg chg="del">
        <pc:chgData name="Sonia Johnson" userId="016a3cc82e2e1261" providerId="LiveId" clId="{DED32CFB-152C-466B-A8D4-32061A8D0C35}" dt="2024-03-06T23:16:52.395" v="878" actId="47"/>
        <pc:sldMkLst>
          <pc:docMk/>
          <pc:sldMk cId="642277799" sldId="260"/>
        </pc:sldMkLst>
      </pc:sldChg>
      <pc:sldChg chg="addSp delSp modSp add mod">
        <pc:chgData name="Sonia Johnson" userId="016a3cc82e2e1261" providerId="LiveId" clId="{DED32CFB-152C-466B-A8D4-32061A8D0C35}" dt="2024-03-08T07:22:14.500" v="6950" actId="20577"/>
        <pc:sldMkLst>
          <pc:docMk/>
          <pc:sldMk cId="1539701009" sldId="260"/>
        </pc:sldMkLst>
        <pc:spChg chg="del mod">
          <ac:chgData name="Sonia Johnson" userId="016a3cc82e2e1261" providerId="LiveId" clId="{DED32CFB-152C-466B-A8D4-32061A8D0C35}" dt="2024-03-07T18:59:13.129" v="3549" actId="478"/>
          <ac:spMkLst>
            <pc:docMk/>
            <pc:sldMk cId="1539701009" sldId="260"/>
            <ac:spMk id="2" creationId="{00000000-0000-0000-0000-000000000000}"/>
          </ac:spMkLst>
        </pc:spChg>
        <pc:spChg chg="mod">
          <ac:chgData name="Sonia Johnson" userId="016a3cc82e2e1261" providerId="LiveId" clId="{DED32CFB-152C-466B-A8D4-32061A8D0C35}" dt="2024-03-08T07:22:14.500" v="6950" actId="20577"/>
          <ac:spMkLst>
            <pc:docMk/>
            <pc:sldMk cId="1539701009" sldId="260"/>
            <ac:spMk id="3" creationId="{00000000-0000-0000-0000-000000000000}"/>
          </ac:spMkLst>
        </pc:spChg>
        <pc:picChg chg="add del mod">
          <ac:chgData name="Sonia Johnson" userId="016a3cc82e2e1261" providerId="LiveId" clId="{DED32CFB-152C-466B-A8D4-32061A8D0C35}" dt="2024-03-07T20:25:04.553" v="4320" actId="21"/>
          <ac:picMkLst>
            <pc:docMk/>
            <pc:sldMk cId="1539701009" sldId="260"/>
            <ac:picMk id="4" creationId="{203529A1-1D25-682F-3ABA-8098A5EA30CB}"/>
          </ac:picMkLst>
        </pc:picChg>
        <pc:picChg chg="add mod">
          <ac:chgData name="Sonia Johnson" userId="016a3cc82e2e1261" providerId="LiveId" clId="{DED32CFB-152C-466B-A8D4-32061A8D0C35}" dt="2024-03-07T20:26:34.308" v="4328" actId="1076"/>
          <ac:picMkLst>
            <pc:docMk/>
            <pc:sldMk cId="1539701009" sldId="260"/>
            <ac:picMk id="5" creationId="{81B7FD3E-1D1D-CEBC-B13C-7D7479857DC3}"/>
          </ac:picMkLst>
        </pc:picChg>
        <pc:picChg chg="mod">
          <ac:chgData name="Sonia Johnson" userId="016a3cc82e2e1261" providerId="LiveId" clId="{DED32CFB-152C-466B-A8D4-32061A8D0C35}" dt="2024-03-07T20:26:29.151" v="4326" actId="1076"/>
          <ac:picMkLst>
            <pc:docMk/>
            <pc:sldMk cId="1539701009" sldId="260"/>
            <ac:picMk id="7" creationId="{7796FF23-7FC3-47F6-AF48-ECC67A634197}"/>
          </ac:picMkLst>
        </pc:picChg>
        <pc:picChg chg="add mod">
          <ac:chgData name="Sonia Johnson" userId="016a3cc82e2e1261" providerId="LiveId" clId="{DED32CFB-152C-466B-A8D4-32061A8D0C35}" dt="2024-03-07T20:24:26.798" v="4310" actId="1076"/>
          <ac:picMkLst>
            <pc:docMk/>
            <pc:sldMk cId="1539701009" sldId="260"/>
            <ac:picMk id="5122" creationId="{9451D950-EFC4-6629-473D-616EB10E6BF0}"/>
          </ac:picMkLst>
        </pc:picChg>
      </pc:sldChg>
      <pc:sldChg chg="del">
        <pc:chgData name="Sonia Johnson" userId="016a3cc82e2e1261" providerId="LiveId" clId="{DED32CFB-152C-466B-A8D4-32061A8D0C35}" dt="2024-03-06T22:49:30.236" v="192" actId="47"/>
        <pc:sldMkLst>
          <pc:docMk/>
          <pc:sldMk cId="2773336594" sldId="265"/>
        </pc:sldMkLst>
      </pc:sldChg>
      <pc:sldChg chg="del">
        <pc:chgData name="Sonia Johnson" userId="016a3cc82e2e1261" providerId="LiveId" clId="{DED32CFB-152C-466B-A8D4-32061A8D0C35}" dt="2024-03-06T23:16:47.332" v="874" actId="47"/>
        <pc:sldMkLst>
          <pc:docMk/>
          <pc:sldMk cId="665474269" sldId="269"/>
        </pc:sldMkLst>
      </pc:sldChg>
      <pc:sldChg chg="del">
        <pc:chgData name="Sonia Johnson" userId="016a3cc82e2e1261" providerId="LiveId" clId="{DED32CFB-152C-466B-A8D4-32061A8D0C35}" dt="2024-03-06T23:16:48.393" v="875" actId="47"/>
        <pc:sldMkLst>
          <pc:docMk/>
          <pc:sldMk cId="1048129166" sldId="270"/>
        </pc:sldMkLst>
      </pc:sldChg>
      <pc:sldChg chg="del">
        <pc:chgData name="Sonia Johnson" userId="016a3cc82e2e1261" providerId="LiveId" clId="{DED32CFB-152C-466B-A8D4-32061A8D0C35}" dt="2024-03-06T23:16:44.274" v="872" actId="47"/>
        <pc:sldMkLst>
          <pc:docMk/>
          <pc:sldMk cId="1556582980" sldId="355"/>
        </pc:sldMkLst>
      </pc:sldChg>
      <pc:sldChg chg="del">
        <pc:chgData name="Sonia Johnson" userId="016a3cc82e2e1261" providerId="LiveId" clId="{DED32CFB-152C-466B-A8D4-32061A8D0C35}" dt="2024-03-06T23:16:49.273" v="876" actId="47"/>
        <pc:sldMkLst>
          <pc:docMk/>
          <pc:sldMk cId="2573095004" sldId="360"/>
        </pc:sldMkLst>
      </pc:sldChg>
      <pc:sldChg chg="del">
        <pc:chgData name="Sonia Johnson" userId="016a3cc82e2e1261" providerId="LiveId" clId="{DED32CFB-152C-466B-A8D4-32061A8D0C35}" dt="2024-03-06T23:16:38.942" v="871" actId="47"/>
        <pc:sldMkLst>
          <pc:docMk/>
          <pc:sldMk cId="2428760203" sldId="362"/>
        </pc:sldMkLst>
      </pc:sldChg>
      <pc:sldChg chg="addSp delSp modSp del mod">
        <pc:chgData name="Sonia Johnson" userId="016a3cc82e2e1261" providerId="LiveId" clId="{DED32CFB-152C-466B-A8D4-32061A8D0C35}" dt="2024-03-06T23:18:14.105" v="899" actId="47"/>
        <pc:sldMkLst>
          <pc:docMk/>
          <pc:sldMk cId="717991541" sldId="364"/>
        </pc:sldMkLst>
        <pc:spChg chg="del mod">
          <ac:chgData name="Sonia Johnson" userId="016a3cc82e2e1261" providerId="LiveId" clId="{DED32CFB-152C-466B-A8D4-32061A8D0C35}" dt="2024-03-06T23:17:08.733" v="889"/>
          <ac:spMkLst>
            <pc:docMk/>
            <pc:sldMk cId="717991541" sldId="364"/>
            <ac:spMk id="2" creationId="{DB782601-56C6-4492-AC32-B445DBC6A94B}"/>
          </ac:spMkLst>
        </pc:spChg>
        <pc:picChg chg="mod">
          <ac:chgData name="Sonia Johnson" userId="016a3cc82e2e1261" providerId="LiveId" clId="{DED32CFB-152C-466B-A8D4-32061A8D0C35}" dt="2024-03-06T23:17:46.703" v="892" actId="1076"/>
          <ac:picMkLst>
            <pc:docMk/>
            <pc:sldMk cId="717991541" sldId="364"/>
            <ac:picMk id="3" creationId="{30FC485B-8758-4942-BDC0-8C0186F59E30}"/>
          </ac:picMkLst>
        </pc:picChg>
        <pc:picChg chg="add mod">
          <ac:chgData name="Sonia Johnson" userId="016a3cc82e2e1261" providerId="LiveId" clId="{DED32CFB-152C-466B-A8D4-32061A8D0C35}" dt="2024-03-06T23:18:04.030" v="897"/>
          <ac:picMkLst>
            <pc:docMk/>
            <pc:sldMk cId="717991541" sldId="364"/>
            <ac:picMk id="4" creationId="{1A1011B7-DCF7-6177-DA8E-4E49B5A4F741}"/>
          </ac:picMkLst>
        </pc:picChg>
      </pc:sldChg>
      <pc:sldChg chg="del">
        <pc:chgData name="Sonia Johnson" userId="016a3cc82e2e1261" providerId="LiveId" clId="{DED32CFB-152C-466B-A8D4-32061A8D0C35}" dt="2024-03-06T23:16:50.529" v="877" actId="47"/>
        <pc:sldMkLst>
          <pc:docMk/>
          <pc:sldMk cId="3910313823" sldId="365"/>
        </pc:sldMkLst>
      </pc:sldChg>
      <pc:sldChg chg="addSp delSp modSp mod">
        <pc:chgData name="Sonia Johnson" userId="016a3cc82e2e1261" providerId="LiveId" clId="{DED32CFB-152C-466B-A8D4-32061A8D0C35}" dt="2024-03-07T22:48:53.788" v="6884" actId="20577"/>
        <pc:sldMkLst>
          <pc:docMk/>
          <pc:sldMk cId="282921808" sldId="367"/>
        </pc:sldMkLst>
        <pc:spChg chg="mod">
          <ac:chgData name="Sonia Johnson" userId="016a3cc82e2e1261" providerId="LiveId" clId="{DED32CFB-152C-466B-A8D4-32061A8D0C35}" dt="2024-03-07T22:48:53.788" v="6884" actId="20577"/>
          <ac:spMkLst>
            <pc:docMk/>
            <pc:sldMk cId="282921808" sldId="367"/>
            <ac:spMk id="9" creationId="{210DA44F-B770-4D2B-B54C-6EE0D5066ECF}"/>
          </ac:spMkLst>
        </pc:spChg>
        <pc:spChg chg="mod">
          <ac:chgData name="Sonia Johnson" userId="016a3cc82e2e1261" providerId="LiveId" clId="{DED32CFB-152C-466B-A8D4-32061A8D0C35}" dt="2024-03-07T12:17:50.480" v="2635" actId="1076"/>
          <ac:spMkLst>
            <pc:docMk/>
            <pc:sldMk cId="282921808" sldId="367"/>
            <ac:spMk id="10" creationId="{120DEE7C-0A3C-4768-8663-09E33185BA5F}"/>
          </ac:spMkLst>
        </pc:spChg>
        <pc:picChg chg="add del mod">
          <ac:chgData name="Sonia Johnson" userId="016a3cc82e2e1261" providerId="LiveId" clId="{DED32CFB-152C-466B-A8D4-32061A8D0C35}" dt="2024-03-07T12:18:30.554" v="2645" actId="1076"/>
          <ac:picMkLst>
            <pc:docMk/>
            <pc:sldMk cId="282921808" sldId="367"/>
            <ac:picMk id="3" creationId="{F31C20AE-DAD3-7540-673B-33397C6020C5}"/>
          </ac:picMkLst>
        </pc:picChg>
        <pc:picChg chg="add">
          <ac:chgData name="Sonia Johnson" userId="016a3cc82e2e1261" providerId="LiveId" clId="{DED32CFB-152C-466B-A8D4-32061A8D0C35}" dt="2024-03-07T12:18:35.108" v="2646"/>
          <ac:picMkLst>
            <pc:docMk/>
            <pc:sldMk cId="282921808" sldId="367"/>
            <ac:picMk id="4" creationId="{09C43DD9-7751-66C3-3ADB-F940BA5F1DEE}"/>
          </ac:picMkLst>
        </pc:picChg>
        <pc:picChg chg="add del mod">
          <ac:chgData name="Sonia Johnson" userId="016a3cc82e2e1261" providerId="LiveId" clId="{DED32CFB-152C-466B-A8D4-32061A8D0C35}" dt="2024-03-07T12:18:30.554" v="2645" actId="1076"/>
          <ac:picMkLst>
            <pc:docMk/>
            <pc:sldMk cId="282921808" sldId="367"/>
            <ac:picMk id="3074" creationId="{E66E6335-F333-8FD7-9C29-13CF2009B53D}"/>
          </ac:picMkLst>
        </pc:picChg>
        <pc:picChg chg="add mod">
          <ac:chgData name="Sonia Johnson" userId="016a3cc82e2e1261" providerId="LiveId" clId="{DED32CFB-152C-466B-A8D4-32061A8D0C35}" dt="2024-03-07T12:18:50.710" v="2648" actId="1076"/>
          <ac:picMkLst>
            <pc:docMk/>
            <pc:sldMk cId="282921808" sldId="367"/>
            <ac:picMk id="3076" creationId="{BF725DC1-B378-E4C2-1D67-EFF362179FBB}"/>
          </ac:picMkLst>
        </pc:picChg>
      </pc:sldChg>
      <pc:sldChg chg="del">
        <pc:chgData name="Sonia Johnson" userId="016a3cc82e2e1261" providerId="LiveId" clId="{DED32CFB-152C-466B-A8D4-32061A8D0C35}" dt="2024-03-07T21:40:09.219" v="6814" actId="47"/>
        <pc:sldMkLst>
          <pc:docMk/>
          <pc:sldMk cId="2889256693" sldId="368"/>
        </pc:sldMkLst>
      </pc:sldChg>
      <pc:sldChg chg="del">
        <pc:chgData name="Sonia Johnson" userId="016a3cc82e2e1261" providerId="LiveId" clId="{DED32CFB-152C-466B-A8D4-32061A8D0C35}" dt="2024-03-07T12:11:23.424" v="2085" actId="47"/>
        <pc:sldMkLst>
          <pc:docMk/>
          <pc:sldMk cId="334596954" sldId="369"/>
        </pc:sldMkLst>
      </pc:sldChg>
      <pc:sldChg chg="del">
        <pc:chgData name="Sonia Johnson" userId="016a3cc82e2e1261" providerId="LiveId" clId="{DED32CFB-152C-466B-A8D4-32061A8D0C35}" dt="2024-03-07T21:40:11.660" v="6815" actId="47"/>
        <pc:sldMkLst>
          <pc:docMk/>
          <pc:sldMk cId="1432664850" sldId="370"/>
        </pc:sldMkLst>
      </pc:sldChg>
      <pc:sldChg chg="del">
        <pc:chgData name="Sonia Johnson" userId="016a3cc82e2e1261" providerId="LiveId" clId="{DED32CFB-152C-466B-A8D4-32061A8D0C35}" dt="2024-03-07T21:40:12.362" v="6816" actId="47"/>
        <pc:sldMkLst>
          <pc:docMk/>
          <pc:sldMk cId="2609843184" sldId="371"/>
        </pc:sldMkLst>
      </pc:sldChg>
      <pc:sldChg chg="addSp delSp modSp new mod modClrScheme chgLayout">
        <pc:chgData name="Sonia Johnson" userId="016a3cc82e2e1261" providerId="LiveId" clId="{DED32CFB-152C-466B-A8D4-32061A8D0C35}" dt="2024-03-06T22:56:45.941" v="244" actId="14100"/>
        <pc:sldMkLst>
          <pc:docMk/>
          <pc:sldMk cId="29947022" sldId="372"/>
        </pc:sldMkLst>
        <pc:spChg chg="del mod ord">
          <ac:chgData name="Sonia Johnson" userId="016a3cc82e2e1261" providerId="LiveId" clId="{DED32CFB-152C-466B-A8D4-32061A8D0C35}" dt="2024-03-06T22:51:35.286" v="214" actId="700"/>
          <ac:spMkLst>
            <pc:docMk/>
            <pc:sldMk cId="29947022" sldId="372"/>
            <ac:spMk id="2" creationId="{C2CF7E58-15E5-95A6-0827-A9E3FD85DE5F}"/>
          </ac:spMkLst>
        </pc:spChg>
        <pc:spChg chg="del mod ord">
          <ac:chgData name="Sonia Johnson" userId="016a3cc82e2e1261" providerId="LiveId" clId="{DED32CFB-152C-466B-A8D4-32061A8D0C35}" dt="2024-03-06T22:51:35.286" v="214" actId="700"/>
          <ac:spMkLst>
            <pc:docMk/>
            <pc:sldMk cId="29947022" sldId="372"/>
            <ac:spMk id="3" creationId="{9AFC2A2E-C21C-096C-65DA-5F5DBEC5C984}"/>
          </ac:spMkLst>
        </pc:spChg>
        <pc:spChg chg="del mod ord">
          <ac:chgData name="Sonia Johnson" userId="016a3cc82e2e1261" providerId="LiveId" clId="{DED32CFB-152C-466B-A8D4-32061A8D0C35}" dt="2024-03-06T22:51:35.286" v="214" actId="700"/>
          <ac:spMkLst>
            <pc:docMk/>
            <pc:sldMk cId="29947022" sldId="372"/>
            <ac:spMk id="4" creationId="{2D136AEB-15A5-AC17-0A9A-3A7016D53483}"/>
          </ac:spMkLst>
        </pc:spChg>
        <pc:spChg chg="del">
          <ac:chgData name="Sonia Johnson" userId="016a3cc82e2e1261" providerId="LiveId" clId="{DED32CFB-152C-466B-A8D4-32061A8D0C35}" dt="2024-03-06T22:51:35.286" v="214" actId="700"/>
          <ac:spMkLst>
            <pc:docMk/>
            <pc:sldMk cId="29947022" sldId="372"/>
            <ac:spMk id="5" creationId="{4697A5B7-79A8-7AF6-8EC1-9FD6C3C7C6BC}"/>
          </ac:spMkLst>
        </pc:spChg>
        <pc:spChg chg="add del mod ord">
          <ac:chgData name="Sonia Johnson" userId="016a3cc82e2e1261" providerId="LiveId" clId="{DED32CFB-152C-466B-A8D4-32061A8D0C35}" dt="2024-03-06T22:51:49.192" v="215" actId="478"/>
          <ac:spMkLst>
            <pc:docMk/>
            <pc:sldMk cId="29947022" sldId="372"/>
            <ac:spMk id="6" creationId="{66AD8FCA-16B0-B7BB-BD06-4A8901CC4812}"/>
          </ac:spMkLst>
        </pc:spChg>
        <pc:spChg chg="add mod ord">
          <ac:chgData name="Sonia Johnson" userId="016a3cc82e2e1261" providerId="LiveId" clId="{DED32CFB-152C-466B-A8D4-32061A8D0C35}" dt="2024-03-06T22:52:15.160" v="240" actId="20577"/>
          <ac:spMkLst>
            <pc:docMk/>
            <pc:sldMk cId="29947022" sldId="372"/>
            <ac:spMk id="7" creationId="{4C6DE21C-553F-EEC5-BF84-7C265A2E587D}"/>
          </ac:spMkLst>
        </pc:spChg>
        <pc:spChg chg="add mod ord">
          <ac:chgData name="Sonia Johnson" userId="016a3cc82e2e1261" providerId="LiveId" clId="{DED32CFB-152C-466B-A8D4-32061A8D0C35}" dt="2024-03-06T22:51:35.286" v="214" actId="700"/>
          <ac:spMkLst>
            <pc:docMk/>
            <pc:sldMk cId="29947022" sldId="372"/>
            <ac:spMk id="8" creationId="{64E17A74-56ED-3785-4845-9A401E9DD8B9}"/>
          </ac:spMkLst>
        </pc:spChg>
        <pc:picChg chg="add mod">
          <ac:chgData name="Sonia Johnson" userId="016a3cc82e2e1261" providerId="LiveId" clId="{DED32CFB-152C-466B-A8D4-32061A8D0C35}" dt="2024-03-06T22:56:45.941" v="244" actId="14100"/>
          <ac:picMkLst>
            <pc:docMk/>
            <pc:sldMk cId="29947022" sldId="372"/>
            <ac:picMk id="10" creationId="{CB38BE2A-8A22-168C-BE2F-9AF6E6CC5CA4}"/>
          </ac:picMkLst>
        </pc:picChg>
      </pc:sldChg>
      <pc:sldChg chg="delSp add del mod">
        <pc:chgData name="Sonia Johnson" userId="016a3cc82e2e1261" providerId="LiveId" clId="{DED32CFB-152C-466B-A8D4-32061A8D0C35}" dt="2024-03-06T23:18:14.605" v="900" actId="47"/>
        <pc:sldMkLst>
          <pc:docMk/>
          <pc:sldMk cId="1906275129" sldId="373"/>
        </pc:sldMkLst>
        <pc:picChg chg="del">
          <ac:chgData name="Sonia Johnson" userId="016a3cc82e2e1261" providerId="LiveId" clId="{DED32CFB-152C-466B-A8D4-32061A8D0C35}" dt="2024-03-06T23:17:21.970" v="891" actId="478"/>
          <ac:picMkLst>
            <pc:docMk/>
            <pc:sldMk cId="1906275129" sldId="373"/>
            <ac:picMk id="10" creationId="{7082B27F-EA4E-3053-B5C6-DA5C2ABE6FEC}"/>
          </ac:picMkLst>
        </pc:picChg>
      </pc:sldChg>
      <pc:sldChg chg="addSp delSp modSp add mod">
        <pc:chgData name="Sonia Johnson" userId="016a3cc82e2e1261" providerId="LiveId" clId="{DED32CFB-152C-466B-A8D4-32061A8D0C35}" dt="2024-03-07T12:10:31.628" v="2084" actId="22"/>
        <pc:sldMkLst>
          <pc:docMk/>
          <pc:sldMk cId="28754766" sldId="374"/>
        </pc:sldMkLst>
        <pc:spChg chg="add mod">
          <ac:chgData name="Sonia Johnson" userId="016a3cc82e2e1261" providerId="LiveId" clId="{DED32CFB-152C-466B-A8D4-32061A8D0C35}" dt="2024-03-06T23:18:44.275" v="904" actId="20577"/>
          <ac:spMkLst>
            <pc:docMk/>
            <pc:sldMk cId="28754766" sldId="374"/>
            <ac:spMk id="3" creationId="{C12123D3-ECFC-CB1E-AA28-7F3B171E8713}"/>
          </ac:spMkLst>
        </pc:spChg>
        <pc:spChg chg="add mod">
          <ac:chgData name="Sonia Johnson" userId="016a3cc82e2e1261" providerId="LiveId" clId="{DED32CFB-152C-466B-A8D4-32061A8D0C35}" dt="2024-03-07T12:10:19.697" v="2082" actId="20577"/>
          <ac:spMkLst>
            <pc:docMk/>
            <pc:sldMk cId="28754766" sldId="374"/>
            <ac:spMk id="4" creationId="{7735BC23-8748-61E9-C9A2-F023BA74C60F}"/>
          </ac:spMkLst>
        </pc:spChg>
        <pc:spChg chg="add del">
          <ac:chgData name="Sonia Johnson" userId="016a3cc82e2e1261" providerId="LiveId" clId="{DED32CFB-152C-466B-A8D4-32061A8D0C35}" dt="2024-03-07T12:10:31.628" v="2084" actId="22"/>
          <ac:spMkLst>
            <pc:docMk/>
            <pc:sldMk cId="28754766" sldId="374"/>
            <ac:spMk id="6" creationId="{69BC77AA-651E-0835-AD8F-006595DE89BD}"/>
          </ac:spMkLst>
        </pc:spChg>
        <pc:spChg chg="mod">
          <ac:chgData name="Sonia Johnson" userId="016a3cc82e2e1261" providerId="LiveId" clId="{DED32CFB-152C-466B-A8D4-32061A8D0C35}" dt="2024-03-06T23:18:49.581" v="906" actId="20577"/>
          <ac:spMkLst>
            <pc:docMk/>
            <pc:sldMk cId="28754766" sldId="374"/>
            <ac:spMk id="7" creationId="{9476C482-D246-5DE3-AC7D-30115A181A10}"/>
          </ac:spMkLst>
        </pc:spChg>
        <pc:spChg chg="mod">
          <ac:chgData name="Sonia Johnson" userId="016a3cc82e2e1261" providerId="LiveId" clId="{DED32CFB-152C-466B-A8D4-32061A8D0C35}" dt="2024-03-06T23:19:05.922" v="910" actId="14100"/>
          <ac:spMkLst>
            <pc:docMk/>
            <pc:sldMk cId="28754766" sldId="374"/>
            <ac:spMk id="8" creationId="{2F343E67-3E96-AE19-E0C2-DE74F15D3062}"/>
          </ac:spMkLst>
        </pc:spChg>
        <pc:picChg chg="add mod">
          <ac:chgData name="Sonia Johnson" userId="016a3cc82e2e1261" providerId="LiveId" clId="{DED32CFB-152C-466B-A8D4-32061A8D0C35}" dt="2024-03-06T23:18:19.512" v="901" actId="14100"/>
          <ac:picMkLst>
            <pc:docMk/>
            <pc:sldMk cId="28754766" sldId="374"/>
            <ac:picMk id="2" creationId="{1C6C3E92-A9AB-FD55-1E7A-E819BE49A3D6}"/>
          </ac:picMkLst>
        </pc:picChg>
        <pc:picChg chg="del">
          <ac:chgData name="Sonia Johnson" userId="016a3cc82e2e1261" providerId="LiveId" clId="{DED32CFB-152C-466B-A8D4-32061A8D0C35}" dt="2024-03-06T23:17:55.696" v="894" actId="478"/>
          <ac:picMkLst>
            <pc:docMk/>
            <pc:sldMk cId="28754766" sldId="374"/>
            <ac:picMk id="10" creationId="{26DC8E71-5D69-23DF-BA90-9832D091983E}"/>
          </ac:picMkLst>
        </pc:picChg>
      </pc:sldChg>
      <pc:sldChg chg="addSp delSp modSp add mod">
        <pc:chgData name="Sonia Johnson" userId="016a3cc82e2e1261" providerId="LiveId" clId="{DED32CFB-152C-466B-A8D4-32061A8D0C35}" dt="2024-03-08T07:19:23.400" v="6923" actId="20577"/>
        <pc:sldMkLst>
          <pc:docMk/>
          <pc:sldMk cId="1204910619" sldId="375"/>
        </pc:sldMkLst>
        <pc:spChg chg="del">
          <ac:chgData name="Sonia Johnson" userId="016a3cc82e2e1261" providerId="LiveId" clId="{DED32CFB-152C-466B-A8D4-32061A8D0C35}" dt="2024-03-07T18:24:05.544" v="2716" actId="478"/>
          <ac:spMkLst>
            <pc:docMk/>
            <pc:sldMk cId="1204910619" sldId="375"/>
            <ac:spMk id="2" creationId="{3904AF63-CC15-D4D1-3B8C-0349B63A5CD8}"/>
          </ac:spMkLst>
        </pc:spChg>
        <pc:spChg chg="del mod">
          <ac:chgData name="Sonia Johnson" userId="016a3cc82e2e1261" providerId="LiveId" clId="{DED32CFB-152C-466B-A8D4-32061A8D0C35}" dt="2024-03-07T18:24:11.060" v="2718" actId="478"/>
          <ac:spMkLst>
            <pc:docMk/>
            <pc:sldMk cId="1204910619" sldId="375"/>
            <ac:spMk id="4" creationId="{28064FE9-9417-7312-1719-83944D1BAC0E}"/>
          </ac:spMkLst>
        </pc:spChg>
        <pc:spChg chg="mod">
          <ac:chgData name="Sonia Johnson" userId="016a3cc82e2e1261" providerId="LiveId" clId="{DED32CFB-152C-466B-A8D4-32061A8D0C35}" dt="2024-03-08T07:19:23.400" v="6923" actId="20577"/>
          <ac:spMkLst>
            <pc:docMk/>
            <pc:sldMk cId="1204910619" sldId="375"/>
            <ac:spMk id="6" creationId="{0DB43EA6-D812-D56B-D6D5-22F0A5F6F863}"/>
          </ac:spMkLst>
        </pc:spChg>
        <pc:spChg chg="add mod">
          <ac:chgData name="Sonia Johnson" userId="016a3cc82e2e1261" providerId="LiveId" clId="{DED32CFB-152C-466B-A8D4-32061A8D0C35}" dt="2024-03-07T22:49:11.268" v="6886" actId="6549"/>
          <ac:spMkLst>
            <pc:docMk/>
            <pc:sldMk cId="1204910619" sldId="375"/>
            <ac:spMk id="9" creationId="{B2770744-F6D9-3D5D-CD34-77DA40263D4E}"/>
          </ac:spMkLst>
        </pc:spChg>
        <pc:picChg chg="del">
          <ac:chgData name="Sonia Johnson" userId="016a3cc82e2e1261" providerId="LiveId" clId="{DED32CFB-152C-466B-A8D4-32061A8D0C35}" dt="2024-03-07T18:24:02.869" v="2715" actId="478"/>
          <ac:picMkLst>
            <pc:docMk/>
            <pc:sldMk cId="1204910619" sldId="375"/>
            <ac:picMk id="3" creationId="{BEFB3FAF-EDF3-44E2-FE94-0FA09ABB607C}"/>
          </ac:picMkLst>
        </pc:picChg>
        <pc:picChg chg="add del mod">
          <ac:chgData name="Sonia Johnson" userId="016a3cc82e2e1261" providerId="LiveId" clId="{DED32CFB-152C-466B-A8D4-32061A8D0C35}" dt="2024-03-07T18:33:01.832" v="2726" actId="478"/>
          <ac:picMkLst>
            <pc:docMk/>
            <pc:sldMk cId="1204910619" sldId="375"/>
            <ac:picMk id="7" creationId="{2EED5063-A7EC-51F4-ED1B-0B5B7BD86789}"/>
          </ac:picMkLst>
        </pc:picChg>
        <pc:picChg chg="add mod">
          <ac:chgData name="Sonia Johnson" userId="016a3cc82e2e1261" providerId="LiveId" clId="{DED32CFB-152C-466B-A8D4-32061A8D0C35}" dt="2024-03-07T18:35:06.698" v="2741" actId="1076"/>
          <ac:picMkLst>
            <pc:docMk/>
            <pc:sldMk cId="1204910619" sldId="375"/>
            <ac:picMk id="8" creationId="{D8EE8206-0F9E-0EE4-2613-215AE90A569E}"/>
          </ac:picMkLst>
        </pc:picChg>
        <pc:picChg chg="del">
          <ac:chgData name="Sonia Johnson" userId="016a3cc82e2e1261" providerId="LiveId" clId="{DED32CFB-152C-466B-A8D4-32061A8D0C35}" dt="2024-03-07T18:24:00.447" v="2714" actId="478"/>
          <ac:picMkLst>
            <pc:docMk/>
            <pc:sldMk cId="1204910619" sldId="375"/>
            <ac:picMk id="1026" creationId="{46662498-0EA3-784C-7915-9513EDED52B0}"/>
          </ac:picMkLst>
        </pc:picChg>
        <pc:picChg chg="add mod">
          <ac:chgData name="Sonia Johnson" userId="016a3cc82e2e1261" providerId="LiveId" clId="{DED32CFB-152C-466B-A8D4-32061A8D0C35}" dt="2024-03-07T18:34:38.281" v="2736" actId="1076"/>
          <ac:picMkLst>
            <pc:docMk/>
            <pc:sldMk cId="1204910619" sldId="375"/>
            <ac:picMk id="4098" creationId="{8E9C47E4-5639-C5A2-B9D1-E99C38D31D93}"/>
          </ac:picMkLst>
        </pc:picChg>
        <pc:picChg chg="add mod">
          <ac:chgData name="Sonia Johnson" userId="016a3cc82e2e1261" providerId="LiveId" clId="{DED32CFB-152C-466B-A8D4-32061A8D0C35}" dt="2024-03-07T18:34:33.716" v="2735" actId="1076"/>
          <ac:picMkLst>
            <pc:docMk/>
            <pc:sldMk cId="1204910619" sldId="375"/>
            <ac:picMk id="4100" creationId="{52B09CFC-BFAA-6590-F04B-DCE9E2F64177}"/>
          </ac:picMkLst>
        </pc:picChg>
      </pc:sldChg>
      <pc:sldChg chg="add del">
        <pc:chgData name="Sonia Johnson" userId="016a3cc82e2e1261" providerId="LiveId" clId="{DED32CFB-152C-466B-A8D4-32061A8D0C35}" dt="2024-03-06T23:18:03.566" v="896" actId="47"/>
        <pc:sldMkLst>
          <pc:docMk/>
          <pc:sldMk cId="4076511251" sldId="375"/>
        </pc:sldMkLst>
      </pc:sldChg>
      <pc:sldChg chg="new del">
        <pc:chgData name="Sonia Johnson" userId="016a3cc82e2e1261" providerId="LiveId" clId="{DED32CFB-152C-466B-A8D4-32061A8D0C35}" dt="2024-03-07T21:40:01.311" v="6813" actId="47"/>
        <pc:sldMkLst>
          <pc:docMk/>
          <pc:sldMk cId="2641407493" sldId="376"/>
        </pc:sldMkLst>
      </pc:sldChg>
      <pc:sldChg chg="modSp add mod">
        <pc:chgData name="Sonia Johnson" userId="016a3cc82e2e1261" providerId="LiveId" clId="{DED32CFB-152C-466B-A8D4-32061A8D0C35}" dt="2024-03-07T21:12:02.318" v="4614" actId="1076"/>
        <pc:sldMkLst>
          <pc:docMk/>
          <pc:sldMk cId="1957420543" sldId="429"/>
        </pc:sldMkLst>
        <pc:spChg chg="mod">
          <ac:chgData name="Sonia Johnson" userId="016a3cc82e2e1261" providerId="LiveId" clId="{DED32CFB-152C-466B-A8D4-32061A8D0C35}" dt="2024-03-07T21:11:47.865" v="4610" actId="20577"/>
          <ac:spMkLst>
            <pc:docMk/>
            <pc:sldMk cId="1957420543" sldId="429"/>
            <ac:spMk id="3" creationId="{F31A07FA-DA9D-4758-AACD-4D823459470F}"/>
          </ac:spMkLst>
        </pc:spChg>
        <pc:picChg chg="mod">
          <ac:chgData name="Sonia Johnson" userId="016a3cc82e2e1261" providerId="LiveId" clId="{DED32CFB-152C-466B-A8D4-32061A8D0C35}" dt="2024-03-07T21:12:02.318" v="4614" actId="1076"/>
          <ac:picMkLst>
            <pc:docMk/>
            <pc:sldMk cId="1957420543" sldId="429"/>
            <ac:picMk id="2" creationId="{D51BD42A-04F4-47FC-ADC3-CE12BE8272BA}"/>
          </ac:picMkLst>
        </pc:picChg>
        <pc:picChg chg="mod">
          <ac:chgData name="Sonia Johnson" userId="016a3cc82e2e1261" providerId="LiveId" clId="{DED32CFB-152C-466B-A8D4-32061A8D0C35}" dt="2024-03-07T21:11:58.330" v="4613" actId="1076"/>
          <ac:picMkLst>
            <pc:docMk/>
            <pc:sldMk cId="1957420543" sldId="429"/>
            <ac:picMk id="4098" creationId="{25FDBF6F-A821-419A-B066-DB0D470553A2}"/>
          </ac:picMkLst>
        </pc:picChg>
      </pc:sldChg>
      <pc:sldChg chg="addSp delSp modSp add mod">
        <pc:chgData name="Sonia Johnson" userId="016a3cc82e2e1261" providerId="LiveId" clId="{DED32CFB-152C-466B-A8D4-32061A8D0C35}" dt="2024-03-08T07:22:51.587" v="6982" actId="1076"/>
        <pc:sldMkLst>
          <pc:docMk/>
          <pc:sldMk cId="1279759908" sldId="430"/>
        </pc:sldMkLst>
        <pc:spChg chg="add mod">
          <ac:chgData name="Sonia Johnson" userId="016a3cc82e2e1261" providerId="LiveId" clId="{DED32CFB-152C-466B-A8D4-32061A8D0C35}" dt="2024-03-07T21:25:43.165" v="5138" actId="1076"/>
          <ac:spMkLst>
            <pc:docMk/>
            <pc:sldMk cId="1279759908" sldId="430"/>
            <ac:spMk id="3" creationId="{4666551C-9476-4728-1CD1-BA2D045BBACC}"/>
          </ac:spMkLst>
        </pc:spChg>
        <pc:spChg chg="mod">
          <ac:chgData name="Sonia Johnson" userId="016a3cc82e2e1261" providerId="LiveId" clId="{DED32CFB-152C-466B-A8D4-32061A8D0C35}" dt="2024-03-07T21:12:29.701" v="4679" actId="6549"/>
          <ac:spMkLst>
            <pc:docMk/>
            <pc:sldMk cId="1279759908" sldId="430"/>
            <ac:spMk id="6" creationId="{330F4B61-3D72-77E5-CE8D-98274A76D350}"/>
          </ac:spMkLst>
        </pc:spChg>
        <pc:spChg chg="mod">
          <ac:chgData name="Sonia Johnson" userId="016a3cc82e2e1261" providerId="LiveId" clId="{DED32CFB-152C-466B-A8D4-32061A8D0C35}" dt="2024-03-08T07:22:43.168" v="6981" actId="20577"/>
          <ac:spMkLst>
            <pc:docMk/>
            <pc:sldMk cId="1279759908" sldId="430"/>
            <ac:spMk id="9" creationId="{8EC07CEF-9A11-815D-C6B4-0D2A8A256FDD}"/>
          </ac:spMkLst>
        </pc:spChg>
        <pc:picChg chg="add mod">
          <ac:chgData name="Sonia Johnson" userId="016a3cc82e2e1261" providerId="LiveId" clId="{DED32CFB-152C-466B-A8D4-32061A8D0C35}" dt="2024-03-07T21:25:48.824" v="5140" actId="1076"/>
          <ac:picMkLst>
            <pc:docMk/>
            <pc:sldMk cId="1279759908" sldId="430"/>
            <ac:picMk id="2" creationId="{57F7311A-C72C-CA88-AC84-9A7965216DDD}"/>
          </ac:picMkLst>
        </pc:picChg>
        <pc:picChg chg="add mod">
          <ac:chgData name="Sonia Johnson" userId="016a3cc82e2e1261" providerId="LiveId" clId="{DED32CFB-152C-466B-A8D4-32061A8D0C35}" dt="2024-03-08T07:22:51.587" v="6982" actId="1076"/>
          <ac:picMkLst>
            <pc:docMk/>
            <pc:sldMk cId="1279759908" sldId="430"/>
            <ac:picMk id="5" creationId="{951F14F5-3654-F559-E4F6-D30E892038D1}"/>
          </ac:picMkLst>
        </pc:picChg>
        <pc:picChg chg="del">
          <ac:chgData name="Sonia Johnson" userId="016a3cc82e2e1261" providerId="LiveId" clId="{DED32CFB-152C-466B-A8D4-32061A8D0C35}" dt="2024-03-07T21:14:33.939" v="5088" actId="478"/>
          <ac:picMkLst>
            <pc:docMk/>
            <pc:sldMk cId="1279759908" sldId="430"/>
            <ac:picMk id="8" creationId="{64479C42-45E6-F523-1852-139BFD62E0A4}"/>
          </ac:picMkLst>
        </pc:picChg>
        <pc:picChg chg="del">
          <ac:chgData name="Sonia Johnson" userId="016a3cc82e2e1261" providerId="LiveId" clId="{DED32CFB-152C-466B-A8D4-32061A8D0C35}" dt="2024-03-07T21:14:31.796" v="5087" actId="478"/>
          <ac:picMkLst>
            <pc:docMk/>
            <pc:sldMk cId="1279759908" sldId="430"/>
            <ac:picMk id="4098" creationId="{8B5A1569-8E4A-3C48-9559-2B883532F374}"/>
          </ac:picMkLst>
        </pc:picChg>
      </pc:sldChg>
      <pc:sldChg chg="addSp delSp modSp add mod">
        <pc:chgData name="Sonia Johnson" userId="016a3cc82e2e1261" providerId="LiveId" clId="{DED32CFB-152C-466B-A8D4-32061A8D0C35}" dt="2024-03-08T07:23:25.963" v="6993" actId="20577"/>
        <pc:sldMkLst>
          <pc:docMk/>
          <pc:sldMk cId="3609826552" sldId="431"/>
        </pc:sldMkLst>
        <pc:spChg chg="mod">
          <ac:chgData name="Sonia Johnson" userId="016a3cc82e2e1261" providerId="LiveId" clId="{DED32CFB-152C-466B-A8D4-32061A8D0C35}" dt="2024-03-07T21:27:35.897" v="5301" actId="20577"/>
          <ac:spMkLst>
            <pc:docMk/>
            <pc:sldMk cId="3609826552" sldId="431"/>
            <ac:spMk id="6" creationId="{F468A470-A796-B822-BDD5-2820F600BA6F}"/>
          </ac:spMkLst>
        </pc:spChg>
        <pc:spChg chg="mod">
          <ac:chgData name="Sonia Johnson" userId="016a3cc82e2e1261" providerId="LiveId" clId="{DED32CFB-152C-466B-A8D4-32061A8D0C35}" dt="2024-03-08T07:23:25.963" v="6993" actId="20577"/>
          <ac:spMkLst>
            <pc:docMk/>
            <pc:sldMk cId="3609826552" sldId="431"/>
            <ac:spMk id="9" creationId="{FC99CF04-45EB-C73D-7D9C-D4690DC9B3B1}"/>
          </ac:spMkLst>
        </pc:spChg>
        <pc:picChg chg="add mod">
          <ac:chgData name="Sonia Johnson" userId="016a3cc82e2e1261" providerId="LiveId" clId="{DED32CFB-152C-466B-A8D4-32061A8D0C35}" dt="2024-03-07T21:33:03.259" v="5911" actId="1076"/>
          <ac:picMkLst>
            <pc:docMk/>
            <pc:sldMk cId="3609826552" sldId="431"/>
            <ac:picMk id="3" creationId="{A74F17B2-2252-55FD-71F9-3593908B8BED}"/>
          </ac:picMkLst>
        </pc:picChg>
        <pc:picChg chg="add mod">
          <ac:chgData name="Sonia Johnson" userId="016a3cc82e2e1261" providerId="LiveId" clId="{DED32CFB-152C-466B-A8D4-32061A8D0C35}" dt="2024-03-07T21:32:53.881" v="5908" actId="1076"/>
          <ac:picMkLst>
            <pc:docMk/>
            <pc:sldMk cId="3609826552" sldId="431"/>
            <ac:picMk id="5" creationId="{5D10D544-A7D7-B940-B26E-7DC549FC77C4}"/>
          </ac:picMkLst>
        </pc:picChg>
        <pc:picChg chg="del">
          <ac:chgData name="Sonia Johnson" userId="016a3cc82e2e1261" providerId="LiveId" clId="{DED32CFB-152C-466B-A8D4-32061A8D0C35}" dt="2024-03-07T21:30:05.346" v="5897" actId="478"/>
          <ac:picMkLst>
            <pc:docMk/>
            <pc:sldMk cId="3609826552" sldId="431"/>
            <ac:picMk id="8" creationId="{E1053660-D3BE-B34D-7D8F-7F156CCB431F}"/>
          </ac:picMkLst>
        </pc:picChg>
        <pc:picChg chg="del">
          <ac:chgData name="Sonia Johnson" userId="016a3cc82e2e1261" providerId="LiveId" clId="{DED32CFB-152C-466B-A8D4-32061A8D0C35}" dt="2024-03-07T21:30:02.860" v="5896" actId="478"/>
          <ac:picMkLst>
            <pc:docMk/>
            <pc:sldMk cId="3609826552" sldId="431"/>
            <ac:picMk id="4098" creationId="{215CACE5-2CCE-9609-9BF8-6A037427ECFB}"/>
          </ac:picMkLst>
        </pc:picChg>
      </pc:sldChg>
      <pc:sldChg chg="delSp modSp add mod">
        <pc:chgData name="Sonia Johnson" userId="016a3cc82e2e1261" providerId="LiveId" clId="{DED32CFB-152C-466B-A8D4-32061A8D0C35}" dt="2024-03-08T07:24:03.348" v="7038" actId="20577"/>
        <pc:sldMkLst>
          <pc:docMk/>
          <pc:sldMk cId="4260775316" sldId="432"/>
        </pc:sldMkLst>
        <pc:spChg chg="mod">
          <ac:chgData name="Sonia Johnson" userId="016a3cc82e2e1261" providerId="LiveId" clId="{DED32CFB-152C-466B-A8D4-32061A8D0C35}" dt="2024-03-07T21:33:52.845" v="6020" actId="5793"/>
          <ac:spMkLst>
            <pc:docMk/>
            <pc:sldMk cId="4260775316" sldId="432"/>
            <ac:spMk id="6" creationId="{0E8D96C7-F69C-5ADC-D998-1D8E3822A1BA}"/>
          </ac:spMkLst>
        </pc:spChg>
        <pc:spChg chg="mod">
          <ac:chgData name="Sonia Johnson" userId="016a3cc82e2e1261" providerId="LiveId" clId="{DED32CFB-152C-466B-A8D4-32061A8D0C35}" dt="2024-03-08T07:24:03.348" v="7038" actId="20577"/>
          <ac:spMkLst>
            <pc:docMk/>
            <pc:sldMk cId="4260775316" sldId="432"/>
            <ac:spMk id="9" creationId="{9E743AC5-FA4E-5CEF-EFFB-BCD32F051922}"/>
          </ac:spMkLst>
        </pc:spChg>
        <pc:picChg chg="del">
          <ac:chgData name="Sonia Johnson" userId="016a3cc82e2e1261" providerId="LiveId" clId="{DED32CFB-152C-466B-A8D4-32061A8D0C35}" dt="2024-03-07T21:33:55.305" v="6021" actId="478"/>
          <ac:picMkLst>
            <pc:docMk/>
            <pc:sldMk cId="4260775316" sldId="432"/>
            <ac:picMk id="3" creationId="{18A282CA-567A-B0F4-CFDA-DED9A324F3BE}"/>
          </ac:picMkLst>
        </pc:picChg>
        <pc:picChg chg="del">
          <ac:chgData name="Sonia Johnson" userId="016a3cc82e2e1261" providerId="LiveId" clId="{DED32CFB-152C-466B-A8D4-32061A8D0C35}" dt="2024-03-07T21:33:57.759" v="6022" actId="478"/>
          <ac:picMkLst>
            <pc:docMk/>
            <pc:sldMk cId="4260775316" sldId="432"/>
            <ac:picMk id="5" creationId="{B5C83940-68A1-26A0-7810-8B2AF2D29979}"/>
          </ac:picMkLst>
        </pc:picChg>
      </pc:sldChg>
      <pc:sldChg chg="add del">
        <pc:chgData name="Sonia Johnson" userId="016a3cc82e2e1261" providerId="LiveId" clId="{DED32CFB-152C-466B-A8D4-32061A8D0C35}" dt="2024-03-07T20:26:40.389" v="4329" actId="47"/>
        <pc:sldMkLst>
          <pc:docMk/>
          <pc:sldMk cId="1138366060" sldId="448"/>
        </pc:sldMkLst>
      </pc:sldChg>
      <pc:sldMasterChg chg="delSldLayout">
        <pc:chgData name="Sonia Johnson" userId="016a3cc82e2e1261" providerId="LiveId" clId="{DED32CFB-152C-466B-A8D4-32061A8D0C35}" dt="2024-03-07T20:26:40.389" v="4329" actId="47"/>
        <pc:sldMasterMkLst>
          <pc:docMk/>
          <pc:sldMasterMk cId="1642351374" sldId="2147483760"/>
        </pc:sldMasterMkLst>
        <pc:sldLayoutChg chg="del">
          <pc:chgData name="Sonia Johnson" userId="016a3cc82e2e1261" providerId="LiveId" clId="{DED32CFB-152C-466B-A8D4-32061A8D0C35}" dt="2024-03-06T23:16:48.393" v="875" actId="47"/>
          <pc:sldLayoutMkLst>
            <pc:docMk/>
            <pc:sldMasterMk cId="1642351374" sldId="2147483760"/>
            <pc:sldLayoutMk cId="3869347141" sldId="2147483780"/>
          </pc:sldLayoutMkLst>
        </pc:sldLayoutChg>
        <pc:sldLayoutChg chg="del">
          <pc:chgData name="Sonia Johnson" userId="016a3cc82e2e1261" providerId="LiveId" clId="{DED32CFB-152C-466B-A8D4-32061A8D0C35}" dt="2024-03-06T23:16:52.395" v="878" actId="47"/>
          <pc:sldLayoutMkLst>
            <pc:docMk/>
            <pc:sldMasterMk cId="1642351374" sldId="2147483760"/>
            <pc:sldLayoutMk cId="2065347488" sldId="2147483781"/>
          </pc:sldLayoutMkLst>
        </pc:sldLayoutChg>
        <pc:sldLayoutChg chg="del">
          <pc:chgData name="Sonia Johnson" userId="016a3cc82e2e1261" providerId="LiveId" clId="{DED32CFB-152C-466B-A8D4-32061A8D0C35}" dt="2024-03-07T20:26:40.389" v="4329" actId="47"/>
          <pc:sldLayoutMkLst>
            <pc:docMk/>
            <pc:sldMasterMk cId="1642351374" sldId="2147483760"/>
            <pc:sldLayoutMk cId="2185188343" sldId="2147483781"/>
          </pc:sldLayoutMkLst>
        </pc:sldLayoutChg>
        <pc:sldLayoutChg chg="del">
          <pc:chgData name="Sonia Johnson" userId="016a3cc82e2e1261" providerId="LiveId" clId="{DED32CFB-152C-466B-A8D4-32061A8D0C35}" dt="2024-03-07T12:11:23.424" v="2085" actId="47"/>
          <pc:sldLayoutMkLst>
            <pc:docMk/>
            <pc:sldMasterMk cId="1642351374" sldId="2147483760"/>
            <pc:sldLayoutMk cId="2014773229" sldId="214748378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9B173D-BDE1-334A-A54B-AB7416F0886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A8520C-8460-0D42-86C9-D0794A4B3E8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B85B03-F712-974C-A1D8-1F9A468F5B60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5F3C87-CBF7-CC4C-8F0D-1EB8B063577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9DA787-5DE4-CD4A-B75E-AC89ED789CE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074958-CA5E-0C46-B182-67DF590DF5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99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EF3F-35E2-3B43-BF81-CFC248C52316}" type="datetimeFigureOut">
              <a:rPr lang="en-US" smtClean="0"/>
              <a:t>3/8/2024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03F89-1949-E64B-AC42-D3BE5974B6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65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47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7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43F62D-0092-6CCE-AF4F-27EED5DBC6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E59F24-BCF3-C183-BCE5-7487FF0316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C7A0FB-4615-CD63-A176-5C836BE378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43DEBE-7804-6C1D-4B98-EA3543B67D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661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207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080DF0-B2D1-DC55-63D3-3BFA08DD19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6154C0C-5B06-DDFF-A15D-EFDD33B5D3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22CD81-20D5-FB94-4861-6CAC84F391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5DC796-167B-DA9A-2097-87ABBE4A5C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404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F2640-F4B3-A4EC-9CF1-C9B80F564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28281A-780B-AE05-AC11-E7048A5993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5D6BF72-18B1-A9D2-4182-ADEBF7ABF8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56DAA-5087-5AC8-1153-7953DD470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440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F546C-2CCE-FFBA-D594-3CEDA3991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70530E-FD79-5E02-49DB-2199D3A668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0DE359-BE32-C8B1-95A9-EA29A716A9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F4854E-CB3F-635B-68DC-578793788F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6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D077CB-65A0-8331-C640-01FA6773F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D09498-645C-916C-34FD-7CB9D9A1A0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6AF7CB-A02E-CFC2-9A3D-501663FF3F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4A8EF6-810A-0FD1-60CA-9912FDA8F6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C03F89-1949-E64B-AC42-D3BE5974B6D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5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CL Branding background">
            <a:extLst>
              <a:ext uri="{FF2B5EF4-FFF2-40B4-BE49-F238E27FC236}">
                <a16:creationId xmlns:a16="http://schemas.microsoft.com/office/drawing/2014/main" id="{EA4C8DDC-D29E-5E43-9BC2-FD84B2117884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3" name="Faculty, Department title">
            <a:extLst>
              <a:ext uri="{FF2B5EF4-FFF2-40B4-BE49-F238E27FC236}">
                <a16:creationId xmlns:a16="http://schemas.microsoft.com/office/drawing/2014/main" id="{7B844C1D-C9E2-A040-B3FD-0E3861E05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9" name="Main image" descr="Image">
            <a:extLst>
              <a:ext uri="{FF2B5EF4-FFF2-40B4-BE49-F238E27FC236}">
                <a16:creationId xmlns:a16="http://schemas.microsoft.com/office/drawing/2014/main" id="{FD55159A-63D1-334F-B344-448B05BC84B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6D1BEB54-27B8-4348-8671-D93B41DC5E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</p:spTree>
    <p:extLst>
      <p:ext uri="{BB962C8B-B14F-4D97-AF65-F5344CB8AC3E}">
        <p14:creationId xmlns:p14="http://schemas.microsoft.com/office/powerpoint/2010/main" val="95058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ext" descr="Text">
            <a:extLst>
              <a:ext uri="{FF2B5EF4-FFF2-40B4-BE49-F238E27FC236}">
                <a16:creationId xmlns:a16="http://schemas.microsoft.com/office/drawing/2014/main" id="{2D2A157B-B06B-5E44-8987-B8F38A7435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35F69D9D-B78C-6D4D-8B1E-AB31E336A5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393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71450">
              <a:buFont typeface="Arial" panose="020B0604020202020204" pitchFamily="34" charset="0"/>
              <a:buChar char="•"/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000" y="2412000"/>
            <a:ext cx="3420000" cy="3600000"/>
          </a:xfrm>
        </p:spPr>
        <p:txBody>
          <a:bodyPr/>
          <a:lstStyle>
            <a:lvl1pPr marL="11112" indent="0">
              <a:buNone/>
              <a:defRPr sz="1800"/>
            </a:lvl1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0698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4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5" name="Text" descr="Text">
            <a:extLst>
              <a:ext uri="{FF2B5EF4-FFF2-40B4-BE49-F238E27FC236}">
                <a16:creationId xmlns:a16="http://schemas.microsoft.com/office/drawing/2014/main" id="{23293D9A-92DE-2745-A551-12503D5B38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11753E1-8533-844D-B406-655C6C9330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8768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562D057E-84DA-844C-8F30-A88C629E1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6800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3FA6CE8B-790A-C44A-B1D0-DA5AC754A4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048328" y="2412000"/>
            <a:ext cx="2610000" cy="3764200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1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4 column colour pan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in Headline" descr="Headline">
            <a:extLst>
              <a:ext uri="{FF2B5EF4-FFF2-40B4-BE49-F238E27FC236}">
                <a16:creationId xmlns:a16="http://schemas.microsoft.com/office/drawing/2014/main" id="{5CB62203-BCF9-3241-9684-0F4402446FA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pPr lvl="0"/>
            <a:r>
              <a:rPr lang="en-US" sz="36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8" name="background">
            <a:extLst>
              <a:ext uri="{FF2B5EF4-FFF2-40B4-BE49-F238E27FC236}">
                <a16:creationId xmlns:a16="http://schemas.microsoft.com/office/drawing/2014/main" id="{E0051C4D-5840-9846-A6CC-052B1F915D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86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9" name="Picture" descr="Image">
            <a:extLst>
              <a:ext uri="{FF2B5EF4-FFF2-40B4-BE49-F238E27FC236}">
                <a16:creationId xmlns:a16="http://schemas.microsoft.com/office/drawing/2014/main" id="{7D295661-D9DD-8D43-9041-6814DE8FF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624" y="1290917"/>
            <a:ext cx="1328200" cy="1557617"/>
          </a:xfrm>
          <a:prstGeom prst="rect">
            <a:avLst/>
          </a:prstGeom>
        </p:spPr>
      </p:pic>
      <p:sp>
        <p:nvSpPr>
          <p:cNvPr id="13" name="Text" descr="Text">
            <a:extLst>
              <a:ext uri="{FF2B5EF4-FFF2-40B4-BE49-F238E27FC236}">
                <a16:creationId xmlns:a16="http://schemas.microsoft.com/office/drawing/2014/main" id="{73CED3B5-33C7-894B-9D58-FC396998F4D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503712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background">
            <a:extLst>
              <a:ext uri="{FF2B5EF4-FFF2-40B4-BE49-F238E27FC236}">
                <a16:creationId xmlns:a16="http://schemas.microsoft.com/office/drawing/2014/main" id="{E69AB749-3152-6149-94E2-04859418173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1" name="Picture" descr="Image">
            <a:extLst>
              <a:ext uri="{FF2B5EF4-FFF2-40B4-BE49-F238E27FC236}">
                <a16:creationId xmlns:a16="http://schemas.microsoft.com/office/drawing/2014/main" id="{34669171-BF23-B54C-8D3F-B1C89E122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0096" y="1292400"/>
            <a:ext cx="1328200" cy="1557617"/>
          </a:xfrm>
          <a:prstGeom prst="rect">
            <a:avLst/>
          </a:prstGeom>
        </p:spPr>
      </p:pic>
      <p:sp>
        <p:nvSpPr>
          <p:cNvPr id="14" name="Text" descr="Text">
            <a:extLst>
              <a:ext uri="{FF2B5EF4-FFF2-40B4-BE49-F238E27FC236}">
                <a16:creationId xmlns:a16="http://schemas.microsoft.com/office/drawing/2014/main" id="{87F3A240-3369-0145-B540-5A60FA084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56040" y="307340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background">
            <a:extLst>
              <a:ext uri="{FF2B5EF4-FFF2-40B4-BE49-F238E27FC236}">
                <a16:creationId xmlns:a16="http://schemas.microsoft.com/office/drawing/2014/main" id="{F708712F-D0E9-B94A-A9B7-F258F0F10A7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90800" y="900000"/>
            <a:ext cx="2610000" cy="5220000"/>
          </a:xfrm>
          <a:solidFill>
            <a:schemeClr val="bg2"/>
          </a:solidFill>
        </p:spPr>
        <p:txBody>
          <a:bodyPr lIns="180000" tIns="180000" rIns="180000" bIns="180000"/>
          <a:lstStyle>
            <a:lvl1pPr marL="11112" indent="0">
              <a:buNone/>
              <a:defRPr/>
            </a:lvl1pPr>
            <a:lvl2pPr>
              <a:buFontTx/>
              <a:buNone/>
              <a:defRPr/>
            </a:lvl2pPr>
          </a:lstStyle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22" name="Picture" descr="Image">
            <a:extLst>
              <a:ext uri="{FF2B5EF4-FFF2-40B4-BE49-F238E27FC236}">
                <a16:creationId xmlns:a16="http://schemas.microsoft.com/office/drawing/2014/main" id="{8073F21E-F4EF-B246-B7E8-4FA799EC3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0416" y="1290917"/>
            <a:ext cx="1328200" cy="1557617"/>
          </a:xfrm>
          <a:prstGeom prst="rect">
            <a:avLst/>
          </a:prstGeom>
        </p:spPr>
      </p:pic>
      <p:sp>
        <p:nvSpPr>
          <p:cNvPr id="16" name="Text" descr="Text">
            <a:extLst>
              <a:ext uri="{FF2B5EF4-FFF2-40B4-BE49-F238E27FC236}">
                <a16:creationId xmlns:a16="http://schemas.microsoft.com/office/drawing/2014/main" id="{5387EEB0-9F43-E241-9EDB-010FB36582B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408368" y="3068960"/>
            <a:ext cx="2222500" cy="3022600"/>
          </a:xfrm>
        </p:spPr>
        <p:txBody>
          <a:bodyPr/>
          <a:lstStyle>
            <a:lvl1pPr>
              <a:defRPr sz="1800"/>
            </a:lvl1pPr>
            <a:lvl2pPr algn="l">
              <a:defRPr sz="1800"/>
            </a:lvl2pPr>
            <a:lvl3pPr marL="180975" indent="-169863">
              <a:tabLst/>
              <a:defRPr/>
            </a:lvl3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73E51-46F8-B446-A241-A5395388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BCFD4B-BF38-E841-868E-C9F3BBC72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688DCC-68B7-D349-B50E-BEE3CC1D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0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wo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5400000" cy="2325802"/>
          </a:xfrm>
        </p:spPr>
        <p:txBody>
          <a:bodyPr/>
          <a:lstStyle>
            <a:lvl1pPr>
              <a:defRPr sz="3600" b="0"/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96CC15FA-5D3D-604E-8882-80A2838906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618500"/>
            <a:ext cx="5399088" cy="2617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" descr="Image">
            <a:extLst>
              <a:ext uri="{FF2B5EF4-FFF2-40B4-BE49-F238E27FC236}">
                <a16:creationId xmlns:a16="http://schemas.microsoft.com/office/drawing/2014/main" id="{C443FA27-F0DB-1840-998D-206100BED38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940000" y="900000"/>
            <a:ext cx="5400000" cy="5344683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67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hree colum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935F83AB-29A1-EF49-B6EC-5214A87545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600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8" name="Text" descr="Text">
            <a:extLst>
              <a:ext uri="{FF2B5EF4-FFF2-40B4-BE49-F238E27FC236}">
                <a16:creationId xmlns:a16="http://schemas.microsoft.com/office/drawing/2014/main" id="{83D66963-CB2B-4B4F-BCF3-CFD7FD192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" descr="Image">
            <a:extLst>
              <a:ext uri="{FF2B5EF4-FFF2-40B4-BE49-F238E27FC236}">
                <a16:creationId xmlns:a16="http://schemas.microsoft.com/office/drawing/2014/main" id="{E95E3DE4-2C02-DF4D-871A-130A912A3E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29580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" descr="Text">
            <a:extLst>
              <a:ext uri="{FF2B5EF4-FFF2-40B4-BE49-F238E27FC236}">
                <a16:creationId xmlns:a16="http://schemas.microsoft.com/office/drawing/2014/main" id="{F7085F07-56B0-4443-841E-8375628232B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20000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" descr="Image">
            <a:extLst>
              <a:ext uri="{FF2B5EF4-FFF2-40B4-BE49-F238E27FC236}">
                <a16:creationId xmlns:a16="http://schemas.microsoft.com/office/drawing/2014/main" id="{08A0AD7D-724B-E44B-89BE-D93B46E6BC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56240" y="900000"/>
            <a:ext cx="3420000" cy="2880000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11" name="Text" descr="Text">
            <a:extLst>
              <a:ext uri="{FF2B5EF4-FFF2-40B4-BE49-F238E27FC236}">
                <a16:creationId xmlns:a16="http://schemas.microsoft.com/office/drawing/2014/main" id="{BB07EA65-C349-F04B-BF09-CC2483489C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80218" y="4017600"/>
            <a:ext cx="3420000" cy="2304000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76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1" name="Table" descr="Text / Table">
            <a:extLst>
              <a:ext uri="{FF2B5EF4-FFF2-40B4-BE49-F238E27FC236}">
                <a16:creationId xmlns:a16="http://schemas.microsoft.com/office/drawing/2014/main" id="{4DEFD8C9-6C2B-9C49-9F6F-5A35A2B747AF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8" name="Text">
            <a:extLst>
              <a:ext uri="{FF2B5EF4-FFF2-40B4-BE49-F238E27FC236}">
                <a16:creationId xmlns:a16="http://schemas.microsoft.com/office/drawing/2014/main" id="{D31E44D0-02C4-914B-B5F4-F5B0F5862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366454" y="2414430"/>
            <a:ext cx="2557322" cy="2623913"/>
          </a:xfrm>
        </p:spPr>
        <p:txBody>
          <a:bodyPr/>
          <a:lstStyle>
            <a:lvl1pPr marL="180975" indent="-169863">
              <a:tabLst/>
              <a:defRPr sz="18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394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7" name="Table" descr="Text / Table">
            <a:extLst>
              <a:ext uri="{FF2B5EF4-FFF2-40B4-BE49-F238E27FC236}">
                <a16:creationId xmlns:a16="http://schemas.microsoft.com/office/drawing/2014/main" id="{01422A73-1E05-8B44-93EA-70AD3FCEEC9E}"/>
              </a:ext>
            </a:extLst>
          </p:cNvPr>
          <p:cNvSpPr>
            <a:spLocks noGrp="1"/>
          </p:cNvSpPr>
          <p:nvPr>
            <p:ph type="tbl" sz="quarter" idx="14" hasCustomPrompt="1"/>
          </p:nvPr>
        </p:nvSpPr>
        <p:spPr>
          <a:xfrm>
            <a:off x="360363" y="2286001"/>
            <a:ext cx="11553825" cy="4073524"/>
          </a:xfrm>
        </p:spPr>
        <p:txBody>
          <a:bodyPr/>
          <a:lstStyle/>
          <a:p>
            <a:r>
              <a:rPr lang="en-GB" dirty="0"/>
              <a:t>Click to add table</a:t>
            </a:r>
            <a:endParaRPr lang="en-US" dirty="0"/>
          </a:p>
        </p:txBody>
      </p:sp>
      <p:sp>
        <p:nvSpPr>
          <p:cNvPr id="9" name="Text">
            <a:extLst>
              <a:ext uri="{FF2B5EF4-FFF2-40B4-BE49-F238E27FC236}">
                <a16:creationId xmlns:a16="http://schemas.microsoft.com/office/drawing/2014/main" id="{AD015BAE-CDFB-0848-8398-8E01CAEBAA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3451091"/>
            <a:ext cx="2610000" cy="2894291"/>
          </a:xfrm>
          <a:noFill/>
        </p:spPr>
        <p:txBody>
          <a:bodyPr lIns="0" tIns="0" rIns="0" bIns="0"/>
          <a:lstStyle>
            <a:lvl1pPr>
              <a:defRPr sz="1800"/>
            </a:lvl1pPr>
            <a:lvl2pPr>
              <a:buFontTx/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3721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Contact 2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GB" dirty="0"/>
              <a:t>Useful links &amp; contact details</a:t>
            </a:r>
            <a:endParaRPr lang="en-US" dirty="0"/>
          </a:p>
        </p:txBody>
      </p:sp>
      <p:sp>
        <p:nvSpPr>
          <p:cNvPr id="21" name="Text" descr="Text">
            <a:extLst>
              <a:ext uri="{FF2B5EF4-FFF2-40B4-BE49-F238E27FC236}">
                <a16:creationId xmlns:a16="http://schemas.microsoft.com/office/drawing/2014/main" id="{82579D70-1A08-DC42-8CE8-ACA8360A7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" descr="Text">
            <a:extLst>
              <a:ext uri="{FF2B5EF4-FFF2-40B4-BE49-F238E27FC236}">
                <a16:creationId xmlns:a16="http://schemas.microsoft.com/office/drawing/2014/main" id="{82B359B7-CB0C-544C-88EE-891FC732EEC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2412000"/>
            <a:ext cx="5399088" cy="3600000"/>
          </a:xfrm>
        </p:spPr>
        <p:txBody>
          <a:bodyPr/>
          <a:lstStyle>
            <a:lvl1pPr marL="180975" indent="-169863">
              <a:tabLst/>
              <a:defRPr sz="2400">
                <a:latin typeface="+mn-lt"/>
              </a:defRPr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0519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in ba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26291"/>
            <a:ext cx="6172200" cy="4993416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26291"/>
            <a:ext cx="3932237" cy="4993416"/>
          </a:xfrm>
        </p:spPr>
        <p:txBody>
          <a:bodyPr>
            <a:normAutofit/>
          </a:bodyPr>
          <a:lstStyle>
            <a:lvl1pPr marL="0" indent="0">
              <a:buNone/>
              <a:defRPr sz="42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-2117"/>
            <a:ext cx="12192000" cy="988484"/>
            <a:chOff x="0" y="-1588"/>
            <a:chExt cx="9144000" cy="741363"/>
          </a:xfrm>
          <a:solidFill>
            <a:srgbClr val="D6D2C4"/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  <a:noFill/>
          </p:spPr>
        </p:pic>
      </p:grpSp>
      <p:sp>
        <p:nvSpPr>
          <p:cNvPr id="1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88000" y="288000"/>
            <a:ext cx="7318611" cy="390725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80000"/>
              </a:lnSpc>
              <a:buNone/>
              <a:defRPr sz="1467" baseline="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buNone/>
              <a:defRPr sz="1467">
                <a:solidFill>
                  <a:schemeClr val="bg1"/>
                </a:solidFill>
              </a:defRPr>
            </a:lvl2pPr>
            <a:lvl3pPr marL="0" indent="0">
              <a:buNone/>
              <a:defRPr sz="1467">
                <a:solidFill>
                  <a:schemeClr val="tx1"/>
                </a:solidFill>
              </a:defRPr>
            </a:lvl3pPr>
            <a:lvl4pPr marL="0" indent="0">
              <a:buNone/>
              <a:defRPr sz="1467">
                <a:solidFill>
                  <a:schemeClr val="tx1"/>
                </a:solidFill>
              </a:defRPr>
            </a:lvl4pPr>
            <a:lvl5pPr marL="0" indent="0">
              <a:buNone/>
              <a:defRPr sz="14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FACULTY, SCHOOL, DEPARTMENT OR INSTITUTE NAME HERE</a:t>
            </a:r>
          </a:p>
          <a:p>
            <a:pPr lvl="1"/>
            <a:r>
              <a:rPr lang="en-US" dirty="0"/>
              <a:t>SECOND TIER INFORMATION HERE IF NEEDED</a:t>
            </a:r>
          </a:p>
        </p:txBody>
      </p:sp>
    </p:spTree>
    <p:extLst>
      <p:ext uri="{BB962C8B-B14F-4D97-AF65-F5344CB8AC3E}">
        <p14:creationId xmlns:p14="http://schemas.microsoft.com/office/powerpoint/2010/main" val="3823142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7E0FC6D2-4499-5C4C-8C93-C7590708B796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1" name="Picture" descr="Image">
            <a:extLst>
              <a:ext uri="{FF2B5EF4-FFF2-40B4-BE49-F238E27FC236}">
                <a16:creationId xmlns:a16="http://schemas.microsoft.com/office/drawing/2014/main" id="{D7C34FC0-F8B1-D041-9578-733D7F3C687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40000"/>
            <a:ext cx="12192000" cy="5421086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5F848594-69CD-DA4E-BB25-23F671A7C1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549105"/>
            <a:ext cx="7560000" cy="234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5" name="Sub Heading" descr="Sub heading">
            <a:extLst>
              <a:ext uri="{FF2B5EF4-FFF2-40B4-BE49-F238E27FC236}">
                <a16:creationId xmlns:a16="http://schemas.microsoft.com/office/drawing/2014/main" id="{D5AB2EC5-97D3-8D44-BB0B-9125E87D1F9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239999"/>
            <a:ext cx="6840000" cy="651777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78769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717FD8A-CBBA-479A-B561-2A16F48ADDE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189F27B8-AF8A-4098-9950-267CEBEA1E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109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83A57821-2950-4BE9-99A9-DB6996D27D4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b="1"/>
            </a:lvl1pPr>
          </a:lstStyle>
          <a:p>
            <a:fld id="{DD6B1775-4614-4BF5-9B09-842DD33D7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2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slide 2 - single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</a:extLst>
          </p:cNvPr>
          <p:cNvSpPr/>
          <p:nvPr/>
        </p:nvSpPr>
        <p:spPr>
          <a:xfrm>
            <a:off x="0" y="-1"/>
            <a:ext cx="12192000" cy="252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0" name="Main Headline" descr="Headline">
            <a:extLst>
              <a:ext uri="{FF2B5EF4-FFF2-40B4-BE49-F238E27FC236}">
                <a16:creationId xmlns:a16="http://schemas.microsoft.com/office/drawing/2014/main" id="{14916FEE-2CA1-274A-AB9A-27AE550ED61F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81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1" name="Picture " descr="Image">
            <a:extLst>
              <a:ext uri="{FF2B5EF4-FFF2-40B4-BE49-F238E27FC236}">
                <a16:creationId xmlns:a16="http://schemas.microsoft.com/office/drawing/2014/main" id="{7AAB61C2-2ECC-1549-9211-9297F9B818D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05456"/>
            <a:ext cx="12192000" cy="435254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488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- Double line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ckground">
            <a:extLst>
              <a:ext uri="{FF2B5EF4-FFF2-40B4-BE49-F238E27FC236}">
                <a16:creationId xmlns:a16="http://schemas.microsoft.com/office/drawing/2014/main" id="{271759B8-0ABB-3643-884B-0A918443C549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40000"/>
            <a:ext cx="12192000" cy="1679261"/>
          </a:xfrm>
          <a:prstGeom prst="rect">
            <a:avLst/>
          </a:prstGeom>
          <a:solidFill>
            <a:srgbClr val="CC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ain Headline" descr="Headline">
            <a:extLst>
              <a:ext uri="{FF2B5EF4-FFF2-40B4-BE49-F238E27FC236}">
                <a16:creationId xmlns:a16="http://schemas.microsoft.com/office/drawing/2014/main" id="{0AFC6B55-24BD-7545-82A9-DD37164DF15B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1620000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342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8726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Title  - Double line - half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ckground">
            <a:extLst>
              <a:ext uri="{FF2B5EF4-FFF2-40B4-BE49-F238E27FC236}">
                <a16:creationId xmlns:a16="http://schemas.microsoft.com/office/drawing/2014/main" id="{59606069-DCB2-E341-97E0-98600856E2E5}"/>
              </a:ext>
            </a:extLst>
          </p:cNvPr>
          <p:cNvSpPr/>
          <p:nvPr/>
        </p:nvSpPr>
        <p:spPr>
          <a:xfrm>
            <a:off x="0" y="0"/>
            <a:ext cx="12192000" cy="142503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UCL Brand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25" cy="1341123"/>
          </a:xfrm>
          <a:prstGeom prst="rect">
            <a:avLst/>
          </a:prstGeom>
        </p:spPr>
      </p:pic>
      <p:sp>
        <p:nvSpPr>
          <p:cNvPr id="19" name="Department name">
            <a:extLst>
              <a:ext uri="{FF2B5EF4-FFF2-40B4-BE49-F238E27FC236}">
                <a16:creationId xmlns:a16="http://schemas.microsoft.com/office/drawing/2014/main" id="{879D505D-1EAF-D546-930D-5691672765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0000" y="360000"/>
            <a:ext cx="5760000" cy="720000"/>
          </a:xfrm>
        </p:spPr>
        <p:txBody>
          <a:bodyPr/>
          <a:lstStyle>
            <a:lvl1pPr marL="11112" indent="0">
              <a:buNone/>
              <a:defRPr sz="1400" b="1" i="0" cap="all" baseline="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GB" dirty="0"/>
              <a:t>FACULTY, DEPARTMENT</a:t>
            </a:r>
            <a:endParaRPr lang="en-US" dirty="0"/>
          </a:p>
        </p:txBody>
      </p:sp>
      <p:sp>
        <p:nvSpPr>
          <p:cNvPr id="12" name="Picture" descr="Image">
            <a:extLst>
              <a:ext uri="{FF2B5EF4-FFF2-40B4-BE49-F238E27FC236}">
                <a16:creationId xmlns:a16="http://schemas.microsoft.com/office/drawing/2014/main" id="{A724F846-9E16-0743-9A5C-ED2946248F5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1436914"/>
            <a:ext cx="12192000" cy="1682804"/>
          </a:xfrm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2" name="Background">
            <a:extLst>
              <a:ext uri="{FF2B5EF4-FFF2-40B4-BE49-F238E27FC236}">
                <a16:creationId xmlns:a16="http://schemas.microsoft.com/office/drawing/2014/main" id="{8FD8CE85-9178-344E-BC9E-19B545ECA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V="1">
            <a:off x="0" y="3122579"/>
            <a:ext cx="12192000" cy="3735421"/>
          </a:xfrm>
          <a:prstGeom prst="rect">
            <a:avLst/>
          </a:prstGeom>
          <a:solidFill>
            <a:srgbClr val="CC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ain Headline" descr="Headline">
            <a:extLst>
              <a:ext uri="{FF2B5EF4-FFF2-40B4-BE49-F238E27FC236}">
                <a16:creationId xmlns:a16="http://schemas.microsoft.com/office/drawing/2014/main" id="{F393605F-7BBC-284E-8DAE-0B5B84113824}"/>
              </a:ext>
            </a:extLst>
          </p:cNvPr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360000" y="347047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Main headline, Arial 44pt bold</a:t>
            </a:r>
            <a:br>
              <a:rPr lang="en-US" dirty="0"/>
            </a:br>
            <a:endParaRPr lang="en-US" altLang="en-US" dirty="0"/>
          </a:p>
        </p:txBody>
      </p:sp>
      <p:sp>
        <p:nvSpPr>
          <p:cNvPr id="10" name="Sub Heading" descr="Sub heading">
            <a:extLst>
              <a:ext uri="{FF2B5EF4-FFF2-40B4-BE49-F238E27FC236}">
                <a16:creationId xmlns:a16="http://schemas.microsoft.com/office/drawing/2014/main" id="{790EF792-5BFA-7942-944E-20B5F5BA61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9999" y="4950000"/>
            <a:ext cx="9000000" cy="19080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424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rgbClr val="FFFFFF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11" name="Sub Heading" descr="Sub heading">
            <a:extLst>
              <a:ext uri="{FF2B5EF4-FFF2-40B4-BE49-F238E27FC236}">
                <a16:creationId xmlns:a16="http://schemas.microsoft.com/office/drawing/2014/main" id="{169F44E5-11A5-074E-ADAE-05ACB4110AE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000000"/>
                </a:solidFill>
              </a:defRPr>
            </a:lvl1pPr>
          </a:lstStyle>
          <a:p>
            <a:pPr lvl="0"/>
            <a:r>
              <a:rPr lang="en-GB" dirty="0"/>
              <a:t>Large text size, Arial 36 point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225425" indent="-215900">
              <a:buFont typeface="Arial" panose="020B0604020202020204" pitchFamily="34" charset="0"/>
              <a:buChar char="•"/>
              <a:tabLst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180975" marR="0" indent="-18097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 baseline="0"/>
            </a:lvl1pPr>
          </a:lstStyle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6242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008000"/>
            <a:ext cx="10080000" cy="2880000"/>
          </a:xfrm>
          <a:solidFill>
            <a:schemeClr val="tx2"/>
          </a:solidFill>
        </p:spPr>
        <p:txBody>
          <a:bodyPr lIns="360000" tIns="180000"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Main headline, Arial 44pt bold</a:t>
            </a:r>
          </a:p>
        </p:txBody>
      </p:sp>
      <p:sp>
        <p:nvSpPr>
          <p:cNvPr id="4" name="Sub Heading">
            <a:extLst>
              <a:ext uri="{FF2B5EF4-FFF2-40B4-BE49-F238E27FC236}">
                <a16:creationId xmlns:a16="http://schemas.microsoft.com/office/drawing/2014/main" id="{7EFF5C86-B7E9-E24F-A032-A4DF63C9C46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28" y="2308225"/>
            <a:ext cx="8719457" cy="1447800"/>
          </a:xfrm>
        </p:spPr>
        <p:txBody>
          <a:bodyPr/>
          <a:lstStyle>
            <a:lvl1pPr marL="11112" indent="0">
              <a:buNone/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" descr="Main text">
            <a:extLst>
              <a:ext uri="{FF2B5EF4-FFF2-40B4-BE49-F238E27FC236}">
                <a16:creationId xmlns:a16="http://schemas.microsoft.com/office/drawing/2014/main" id="{2EF862B8-1DA8-F84D-B71C-ED32E4C1E65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4176077"/>
            <a:ext cx="5400000" cy="1483200"/>
          </a:xfrm>
        </p:spPr>
        <p:txBody>
          <a:bodyPr/>
          <a:lstStyle>
            <a:lvl1pPr marL="11112" indent="0">
              <a:buNone/>
              <a:defRPr sz="2400"/>
            </a:lvl1pPr>
          </a:lstStyle>
          <a:p>
            <a:pPr lvl="0"/>
            <a:r>
              <a:rPr lang="en-US" sz="2400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  <p:sp>
        <p:nvSpPr>
          <p:cNvPr id="10" name="Text" descr="Main text">
            <a:extLst>
              <a:ext uri="{FF2B5EF4-FFF2-40B4-BE49-F238E27FC236}">
                <a16:creationId xmlns:a16="http://schemas.microsoft.com/office/drawing/2014/main" id="{C2A66C45-730D-F54A-A6B0-8A42E75C38A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40000" y="4176077"/>
            <a:ext cx="5400000" cy="1483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 baseline="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34277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 - section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">
            <a:extLst>
              <a:ext uri="{FF2B5EF4-FFF2-40B4-BE49-F238E27FC236}">
                <a16:creationId xmlns:a16="http://schemas.microsoft.com/office/drawing/2014/main" id="{F9ECF375-EFC6-8846-9FEE-E3BEC7506D8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56616" y="900000"/>
            <a:ext cx="7534656" cy="5448518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6" name="Main Headline" descr="Headline">
            <a:extLst>
              <a:ext uri="{FF2B5EF4-FFF2-40B4-BE49-F238E27FC236}">
                <a16:creationId xmlns:a16="http://schemas.microsoft.com/office/drawing/2014/main" id="{F833FB40-EB53-5843-98C6-9C72F5A141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2" y="1440000"/>
            <a:ext cx="6480000" cy="2880000"/>
          </a:xfrm>
          <a:solidFill>
            <a:schemeClr val="bg1"/>
          </a:solidFill>
        </p:spPr>
        <p:txBody>
          <a:bodyPr lIns="360000" tIns="180000"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Main headline, </a:t>
            </a:r>
            <a:br>
              <a:rPr lang="en-US" dirty="0"/>
            </a:br>
            <a:r>
              <a:rPr lang="en-US" dirty="0"/>
              <a:t>Arial 44pt bold</a:t>
            </a:r>
          </a:p>
        </p:txBody>
      </p:sp>
      <p:sp>
        <p:nvSpPr>
          <p:cNvPr id="8" name="Picture " descr="Image">
            <a:extLst>
              <a:ext uri="{FF2B5EF4-FFF2-40B4-BE49-F238E27FC236}">
                <a16:creationId xmlns:a16="http://schemas.microsoft.com/office/drawing/2014/main" id="{9390C092-D95C-EF41-9B4C-B77F203C0B0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266715" y="900000"/>
            <a:ext cx="3536848" cy="2906486"/>
          </a:xfrm>
          <a:solidFill>
            <a:srgbClr val="FFFFFF"/>
          </a:solidFill>
          <a:ln>
            <a:noFill/>
          </a:ln>
        </p:spPr>
        <p:txBody>
          <a:bodyPr anchor="b" anchorCtr="0"/>
          <a:lstStyle>
            <a:lvl1pPr marL="11112" indent="0" algn="ctr">
              <a:buNone/>
              <a:defRPr sz="2400"/>
            </a:lvl1pPr>
          </a:lstStyle>
          <a:p>
            <a:r>
              <a:rPr lang="en-GB" dirty="0"/>
              <a:t>Click to add picture</a:t>
            </a:r>
            <a:br>
              <a:rPr lang="en-GB" dirty="0"/>
            </a:br>
            <a:endParaRPr lang="en-GB" dirty="0"/>
          </a:p>
        </p:txBody>
      </p:sp>
      <p:sp>
        <p:nvSpPr>
          <p:cNvPr id="9" name="Text" descr="Text">
            <a:extLst>
              <a:ext uri="{FF2B5EF4-FFF2-40B4-BE49-F238E27FC236}">
                <a16:creationId xmlns:a16="http://schemas.microsoft.com/office/drawing/2014/main" id="{B97104E0-DC3E-EB49-A0B8-75D9C6ED8E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262900" y="4164600"/>
            <a:ext cx="3542400" cy="2287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6765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CL single tex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in Headline" descr="Headline">
            <a:extLst>
              <a:ext uri="{FF2B5EF4-FFF2-40B4-BE49-F238E27FC236}">
                <a16:creationId xmlns:a16="http://schemas.microsoft.com/office/drawing/2014/main" id="{D136E2B9-C028-5142-BBB3-807BD19349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899999"/>
            <a:ext cx="8999900" cy="1368000"/>
          </a:xfrm>
        </p:spPr>
        <p:txBody>
          <a:bodyPr/>
          <a:lstStyle/>
          <a:p>
            <a:r>
              <a:rPr lang="en-US" dirty="0"/>
              <a:t>Main headline, Arial 44pt bold</a:t>
            </a:r>
          </a:p>
        </p:txBody>
      </p:sp>
      <p:sp>
        <p:nvSpPr>
          <p:cNvPr id="12" name="Text" descr="Text">
            <a:extLst>
              <a:ext uri="{FF2B5EF4-FFF2-40B4-BE49-F238E27FC236}">
                <a16:creationId xmlns:a16="http://schemas.microsoft.com/office/drawing/2014/main" id="{52E39625-6121-A140-A00B-27BF9DA232C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0000" y="2412000"/>
            <a:ext cx="10439064" cy="3600000"/>
          </a:xfrm>
        </p:spPr>
        <p:txBody>
          <a:bodyPr/>
          <a:lstStyle>
            <a:lvl1pPr marL="225425" marR="0" indent="-225425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400"/>
            </a:lvl1pPr>
            <a:lvl2pPr marL="222250" indent="-222250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E4EAF8-165C-2D4A-9B32-495E40A07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BBB3CA-848C-EF44-BEE5-EB67145F2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B6E47-510B-8542-8D2A-81F475B8D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939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CL branding brackground">
            <a:extLst>
              <a:ext uri="{FF2B5EF4-FFF2-40B4-BE49-F238E27FC236}">
                <a16:creationId xmlns:a16="http://schemas.microsoft.com/office/drawing/2014/main" id="{66A102D5-ABE3-9744-AE9F-9AF93B04B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66414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UCL Branding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  <p:sp>
        <p:nvSpPr>
          <p:cNvPr id="1026" name="Title Headline" descr="Headline">
            <a:extLst>
              <a:ext uri="{FF2B5EF4-FFF2-40B4-BE49-F238E27FC236}">
                <a16:creationId xmlns:a16="http://schemas.microsoft.com/office/drawing/2014/main" id="{1389B5D6-B2B6-B044-8F75-8C9E18FFF8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0000" y="899999"/>
            <a:ext cx="10800690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Main headline</a:t>
            </a:r>
            <a:r>
              <a:rPr lang="en-GB" altLang="en-US" dirty="0"/>
              <a:t>, Arial 44pt bold</a:t>
            </a:r>
            <a:endParaRPr lang="en-US" altLang="en-US" dirty="0"/>
          </a:p>
        </p:txBody>
      </p:sp>
      <p:sp>
        <p:nvSpPr>
          <p:cNvPr id="1027" name="Text" descr="Main text">
            <a:extLst>
              <a:ext uri="{FF2B5EF4-FFF2-40B4-BE49-F238E27FC236}">
                <a16:creationId xmlns:a16="http://schemas.microsoft.com/office/drawing/2014/main" id="{840A67E7-10FC-DE4B-8222-DBD366537B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2376000"/>
            <a:ext cx="10800690" cy="37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4"/>
            <a:endParaRPr lang="en-US" dirty="0"/>
          </a:p>
        </p:txBody>
      </p:sp>
      <p:sp>
        <p:nvSpPr>
          <p:cNvPr id="4" name="Date " descr="Date">
            <a:extLst>
              <a:ext uri="{FF2B5EF4-FFF2-40B4-BE49-F238E27FC236}">
                <a16:creationId xmlns:a16="http://schemas.microsoft.com/office/drawing/2014/main" id="{BC7573E6-5C96-F54E-8C6A-D81E27BE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2211" y="6480000"/>
            <a:ext cx="27432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6478F44-CA4B-8F47-8400-2C19AC9A20AB}" type="datetimeFigureOut">
              <a:rPr lang="en-US" smtClean="0"/>
              <a:pPr>
                <a:defRPr/>
              </a:pPr>
              <a:t>3/8/2024</a:t>
            </a:fld>
            <a:endParaRPr lang="en-US" dirty="0"/>
          </a:p>
        </p:txBody>
      </p:sp>
      <p:sp>
        <p:nvSpPr>
          <p:cNvPr id="5" name="Footer " descr="Footer title">
            <a:extLst>
              <a:ext uri="{FF2B5EF4-FFF2-40B4-BE49-F238E27FC236}">
                <a16:creationId xmlns:a16="http://schemas.microsoft.com/office/drawing/2014/main" id="{1B01C4CC-C66F-714D-B313-340C31FA70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0" y="6480000"/>
            <a:ext cx="6480000" cy="36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D2C68658-D4C2-394E-8334-67AC9BE3F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23111" y="6480000"/>
            <a:ext cx="769307" cy="26991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8DF897-BF7D-364E-94C4-DBD7D61CD3A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9" name="UCL Branding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073" cy="5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351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  <p:sldLayoutId id="2147483775" r:id="rId15"/>
    <p:sldLayoutId id="2147483776" r:id="rId16"/>
    <p:sldLayoutId id="2147483777" r:id="rId17"/>
    <p:sldLayoutId id="2147483778" r:id="rId18"/>
    <p:sldLayoutId id="2147483779" r:id="rId19"/>
    <p:sldLayoutId id="2147483780" r:id="rId20"/>
    <p:sldLayoutId id="2147483781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2250" marR="0" indent="-211138" algn="l" defTabSz="914400" rtl="0" eaLnBrk="1" fontAlgn="base" latinLnBrk="0" hangingPunct="1">
        <a:lnSpc>
          <a:spcPct val="100000"/>
        </a:lnSpc>
        <a:spcBef>
          <a:spcPts val="10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sz="3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22250" indent="-211138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222250" indent="-211138" algn="l" rtl="0" eaLnBrk="1" fontAlgn="base" hangingPunct="1">
        <a:lnSpc>
          <a:spcPct val="100000"/>
        </a:lnSpc>
        <a:spcBef>
          <a:spcPts val="500"/>
        </a:spcBef>
        <a:spcAft>
          <a:spcPct val="0"/>
        </a:spcAft>
        <a:buSzPct val="80000"/>
        <a:buFont typeface="Arial" panose="020B0604020202020204" pitchFamily="34" charset="0"/>
        <a:buChar char="•"/>
        <a:tabLst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1112" marR="0" indent="0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None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0975" marR="0" indent="-180975" algn="l" defTabSz="914400" rtl="0" eaLnBrk="1" fontAlgn="base" latinLnBrk="0" hangingPunct="1">
        <a:lnSpc>
          <a:spcPct val="100000"/>
        </a:lnSpc>
        <a:spcBef>
          <a:spcPts val="500"/>
        </a:spcBef>
        <a:spcAft>
          <a:spcPct val="0"/>
        </a:spcAft>
        <a:buClrTx/>
        <a:buSzPct val="80000"/>
        <a:buFont typeface="Arial" panose="020B0604020202020204" pitchFamily="34" charset="0"/>
        <a:buChar char="•"/>
        <a:tabLst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0795"/>
            <a:r>
              <a:rPr lang="en-GB" dirty="0"/>
              <a:t>DIVISION of Psychiatry</a:t>
            </a:r>
            <a:endParaRPr lang="en-US" dirty="0"/>
          </a:p>
        </p:txBody>
      </p:sp>
      <p:sp>
        <p:nvSpPr>
          <p:cNvPr id="7" name="Picture Placeholder 6" descr="Background image"/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Title 4" descr="Heading"/>
          <p:cNvSpPr>
            <a:spLocks noGrp="1"/>
          </p:cNvSpPr>
          <p:nvPr>
            <p:ph type="title"/>
          </p:nvPr>
        </p:nvSpPr>
        <p:spPr>
          <a:xfrm>
            <a:off x="245327" y="1631359"/>
            <a:ext cx="10694020" cy="5038368"/>
          </a:xfrm>
        </p:spPr>
        <p:txBody>
          <a:bodyPr/>
          <a:lstStyle/>
          <a:p>
            <a:r>
              <a:rPr lang="en-GB" dirty="0"/>
              <a:t>Mental health care research in 2024:</a:t>
            </a:r>
            <a:br>
              <a:rPr lang="en-GB" i="1" dirty="0"/>
            </a:br>
            <a:br>
              <a:rPr lang="en-GB" i="1" dirty="0"/>
            </a:br>
            <a:r>
              <a:rPr lang="en-GB" i="1" dirty="0">
                <a:solidFill>
                  <a:srgbClr val="FF0000"/>
                </a:solidFill>
              </a:rPr>
              <a:t>Three priorities for the next decade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sz="2000" dirty="0"/>
              <a:t>Prof Sonia Johnson</a:t>
            </a:r>
            <a:br>
              <a:rPr lang="en-GB" sz="2000" dirty="0"/>
            </a:br>
            <a:r>
              <a:rPr lang="en-GB" sz="2000" dirty="0"/>
              <a:t>Professor of Social &amp; Community Psychiatry, University College London </a:t>
            </a:r>
            <a:br>
              <a:rPr lang="en-GB" sz="2000" dirty="0"/>
            </a:br>
            <a:r>
              <a:rPr lang="en-GB" sz="2000" dirty="0"/>
              <a:t>Director, NIHR Policy Research Unit for England </a:t>
            </a:r>
            <a:br>
              <a:rPr lang="en-GB" sz="2000" dirty="0"/>
            </a:b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594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2C657-AE28-9CD4-CE0A-9966290FBF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468A470-A796-B822-BDD5-2820F600B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0" y="846000"/>
            <a:ext cx="8999900" cy="97191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Some key research gaps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9CF04-45EB-C73D-7D9C-D4690DC9B3B1}"/>
              </a:ext>
            </a:extLst>
          </p:cNvPr>
          <p:cNvSpPr txBox="1"/>
          <p:nvPr/>
        </p:nvSpPr>
        <p:spPr>
          <a:xfrm>
            <a:off x="283801" y="1828800"/>
            <a:ext cx="5812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-  What terminology is acceptable and useful, potentially replacing “personality disorder”?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 How can the quality of acute and crisis care be radically improved?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 How can social needs of people with a “personality disorder” diagnosis be addressed?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How can stigma be addressed, especially from professionals?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How can people with a “personality disorder” diagnosis be supported as parents?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4F17B2-2252-55FD-71F9-3593908B8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121" y="824795"/>
            <a:ext cx="4996078" cy="260420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10D544-A7D7-B940-B26E-7DC549FC77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2121" y="3931396"/>
            <a:ext cx="4996078" cy="237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2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F9F297-1934-5C46-268B-3058D11CB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E8D96C7-F69C-5ADC-D998-1D8E3822A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0" y="846000"/>
            <a:ext cx="8999900" cy="971914"/>
          </a:xfrm>
        </p:spPr>
        <p:txBody>
          <a:bodyPr/>
          <a:lstStyle/>
          <a:p>
            <a:r>
              <a:rPr lang="en-GB" sz="2800" dirty="0"/>
              <a:t>In conclusion…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743AC5-FA4E-5CEF-EFFB-BCD32F051922}"/>
              </a:ext>
            </a:extLst>
          </p:cNvPr>
          <p:cNvSpPr txBox="1"/>
          <p:nvPr/>
        </p:nvSpPr>
        <p:spPr>
          <a:xfrm>
            <a:off x="784157" y="1817913"/>
            <a:ext cx="1062368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- Travelling back towards locally based care, integration with primary and community organisations, lack of focus on diagnosis: back to the 90s in mental health?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Essential not to lose track of people with severe needs, who may be stigmatised and excluded by communities.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Mental health care still too often distressingly poor, especially in acute settings: research needs to help address worst inequalities and injustices </a:t>
            </a:r>
          </a:p>
        </p:txBody>
      </p:sp>
    </p:spTree>
    <p:extLst>
      <p:ext uri="{BB962C8B-B14F-4D97-AF65-F5344CB8AC3E}">
        <p14:creationId xmlns:p14="http://schemas.microsoft.com/office/powerpoint/2010/main" val="4260775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C6DE21C-553F-EEC5-BF84-7C265A2E58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Division of psychiatry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4E17A74-56ED-3785-4845-9A401E9DD8B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38BE2A-8A22-168C-BE2F-9AF6E6CC5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3323" y="1440000"/>
            <a:ext cx="7115108" cy="51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A23CB78-5DF6-4F9B-8998-E505A393A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0" y="846000"/>
            <a:ext cx="8999900" cy="1368000"/>
          </a:xfrm>
        </p:spPr>
        <p:txBody>
          <a:bodyPr/>
          <a:lstStyle/>
          <a:p>
            <a:r>
              <a:rPr lang="en-GB" sz="2800" dirty="0"/>
              <a:t>Three priorities for the next decade</a:t>
            </a:r>
            <a:br>
              <a:rPr lang="en-GB" sz="2800" dirty="0"/>
            </a:br>
            <a:br>
              <a:rPr lang="en-GB" sz="2800" dirty="0"/>
            </a:br>
            <a:r>
              <a:rPr lang="en-GB" sz="2800" dirty="0">
                <a:solidFill>
                  <a:srgbClr val="FF0000"/>
                </a:solidFill>
              </a:rPr>
              <a:t>Priority 1: Find out how to make large reductions in compulsory admission rates and ethnic disparities </a:t>
            </a:r>
            <a:endParaRPr lang="en-GB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7D090C2-93D5-8DEE-800B-8238DEF233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8" y="2642507"/>
            <a:ext cx="4748852" cy="229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A685F3E-2813-794F-DBD5-FBED5218E1E9}"/>
              </a:ext>
            </a:extLst>
          </p:cNvPr>
          <p:cNvSpPr txBox="1"/>
          <p:nvPr/>
        </p:nvSpPr>
        <p:spPr>
          <a:xfrm>
            <a:off x="348343" y="5346388"/>
            <a:ext cx="2405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Keown et al.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FD5CB-1E13-C428-71DD-B56983C6B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699487"/>
            <a:ext cx="4748852" cy="2646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085D8B-8324-AA84-83B2-1D74AEB4FA21}"/>
              </a:ext>
            </a:extLst>
          </p:cNvPr>
          <p:cNvSpPr txBox="1"/>
          <p:nvPr/>
        </p:nvSpPr>
        <p:spPr>
          <a:xfrm>
            <a:off x="6193971" y="5561818"/>
            <a:ext cx="3243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NHS Digital </a:t>
            </a:r>
          </a:p>
        </p:txBody>
      </p:sp>
    </p:spTree>
    <p:extLst>
      <p:ext uri="{BB962C8B-B14F-4D97-AF65-F5344CB8AC3E}">
        <p14:creationId xmlns:p14="http://schemas.microsoft.com/office/powerpoint/2010/main" val="954965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9FD8B-68C3-AD52-4E3C-AB60587BF7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76C482-D246-5DE3-AC7D-30115A181A1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Division of psychiatry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F343E67-3E96-AE19-E0C2-DE74F15D306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60000" y="1578428"/>
            <a:ext cx="4875520" cy="4245429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C3E92-A9AB-FD55-1E7A-E819BE49A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001" y="2079170"/>
            <a:ext cx="4875520" cy="342024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12123D3-ECFC-CB1E-AA28-7F3B171E8713}"/>
              </a:ext>
            </a:extLst>
          </p:cNvPr>
          <p:cNvSpPr txBox="1"/>
          <p:nvPr/>
        </p:nvSpPr>
        <p:spPr>
          <a:xfrm>
            <a:off x="5769429" y="1937657"/>
            <a:ext cx="4735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-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35BC23-8748-61E9-C9A2-F023BA74C60F}"/>
              </a:ext>
            </a:extLst>
          </p:cNvPr>
          <p:cNvSpPr txBox="1"/>
          <p:nvPr/>
        </p:nvSpPr>
        <p:spPr>
          <a:xfrm>
            <a:off x="5910942" y="1578428"/>
            <a:ext cx="53775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- Considerable work on admission alternatives over last century….</a:t>
            </a:r>
          </a:p>
          <a:p>
            <a:pPr algn="l"/>
            <a:r>
              <a:rPr lang="en-GB" sz="2000" dirty="0"/>
              <a:t>- But usually only voluntary admission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Compulsory admission: at odds with accepted principles of collaboration &amp;consent</a:t>
            </a:r>
          </a:p>
          <a:p>
            <a:pPr algn="l"/>
            <a:r>
              <a:rPr lang="en-GB" sz="2000" dirty="0"/>
              <a:t>- Ethnic inequalities suggest severe injustice</a:t>
            </a:r>
          </a:p>
          <a:p>
            <a:pPr algn="l"/>
            <a:endParaRPr lang="en-GB" sz="2000" dirty="0">
              <a:solidFill>
                <a:srgbClr val="FF0000"/>
              </a:solidFill>
            </a:endParaRP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BUT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- Very few intervention studies (19 with compulsory admission as outcome in 2018)</a:t>
            </a:r>
          </a:p>
          <a:p>
            <a:pPr algn="l"/>
            <a:r>
              <a:rPr lang="en-GB" sz="2000" dirty="0">
                <a:solidFill>
                  <a:srgbClr val="FF0000"/>
                </a:solidFill>
              </a:rPr>
              <a:t>- Absence of testing of strategies tailored to frequently detained minorities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Thus an ethical imperative for research</a:t>
            </a:r>
          </a:p>
        </p:txBody>
      </p:sp>
    </p:spTree>
    <p:extLst>
      <p:ext uri="{BB962C8B-B14F-4D97-AF65-F5344CB8AC3E}">
        <p14:creationId xmlns:p14="http://schemas.microsoft.com/office/powerpoint/2010/main" val="28754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8FCC44-41D3-4168-A51B-63FF4C9B78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GB" dirty="0"/>
              <a:t>Division of Psychiatry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0DA44F-B770-4D2B-B54C-6EE0D5066ECF}"/>
              </a:ext>
            </a:extLst>
          </p:cNvPr>
          <p:cNvSpPr txBox="1"/>
          <p:nvPr/>
        </p:nvSpPr>
        <p:spPr>
          <a:xfrm>
            <a:off x="446315" y="2166258"/>
            <a:ext cx="611777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2400" dirty="0"/>
              <a:t>Interventions involving crisis planning/strengthened self-management best so far – but evidence not strong or consistent</a:t>
            </a:r>
          </a:p>
          <a:p>
            <a:pPr marL="457200" indent="-457200">
              <a:buFontTx/>
              <a:buChar char="-"/>
            </a:pPr>
            <a:r>
              <a:rPr lang="en-GB" sz="2400" dirty="0"/>
              <a:t>Service users and carers report little attention to crisis planning/preventive interventions after discharge</a:t>
            </a:r>
          </a:p>
          <a:p>
            <a:pPr marL="457200" indent="-457200">
              <a:buFontTx/>
              <a:buChar char="-"/>
            </a:pPr>
            <a:r>
              <a:rPr lang="en-GB" sz="2400" dirty="0">
                <a:solidFill>
                  <a:srgbClr val="7030A0"/>
                </a:solidFill>
              </a:rPr>
              <a:t>FINCH study</a:t>
            </a:r>
            <a:r>
              <a:rPr lang="en-GB" sz="2400" dirty="0"/>
              <a:t>: co-production and feasibility trial of a crisis planning and monitoring intervention to reduce repeat detention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20DEE7C-0A3C-4768-8663-09E33185BA5F}"/>
              </a:ext>
            </a:extLst>
          </p:cNvPr>
          <p:cNvSpPr txBox="1"/>
          <p:nvPr/>
        </p:nvSpPr>
        <p:spPr>
          <a:xfrm>
            <a:off x="775855" y="1058498"/>
            <a:ext cx="10861964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733" dirty="0"/>
              <a:t>Crisis planning to prevent compulsory admission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1C20AE-DAD3-7540-673B-33397C602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85274" y="3945198"/>
            <a:ext cx="4452545" cy="2357229"/>
          </a:xfrm>
          <a:prstGeom prst="rect">
            <a:avLst/>
          </a:prstGeom>
        </p:spPr>
      </p:pic>
      <p:pic>
        <p:nvPicPr>
          <p:cNvPr id="3076" name="Picture 4" descr="Zurich | History, Economy, &amp; Points of Interest | Britannica">
            <a:extLst>
              <a:ext uri="{FF2B5EF4-FFF2-40B4-BE49-F238E27FC236}">
                <a16:creationId xmlns:a16="http://schemas.microsoft.com/office/drawing/2014/main" id="{BF725DC1-B378-E4C2-1D67-EFF362179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9958" y="1862330"/>
            <a:ext cx="2543175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21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FE2B5-C8FF-BD40-9A3C-ACB244917E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B43EA6-D812-D56B-D6D5-22F0A5F6F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0" y="846000"/>
            <a:ext cx="8999900" cy="97191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Priority 2: Implement and test the “social cure”</a:t>
            </a:r>
            <a:endParaRPr lang="en-GB" sz="2800" dirty="0"/>
          </a:p>
        </p:txBody>
      </p:sp>
      <p:pic>
        <p:nvPicPr>
          <p:cNvPr id="4098" name="Picture 2" descr="Mental Disorders in Urban Areas: Amazon.co.uk: Faris, R.E.L., Dunham,  H.Warren: 9780028445304: Books">
            <a:extLst>
              <a:ext uri="{FF2B5EF4-FFF2-40B4-BE49-F238E27FC236}">
                <a16:creationId xmlns:a16="http://schemas.microsoft.com/office/drawing/2014/main" id="{8E9C47E4-5639-C5A2-B9D1-E99C38D31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643" y="737142"/>
            <a:ext cx="2270353" cy="3101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E8206-0F9E-0EE4-2613-215AE90A5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09831" y="4284453"/>
            <a:ext cx="2847975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2770744-F6D9-3D5D-CD34-77DA40263D4E}"/>
              </a:ext>
            </a:extLst>
          </p:cNvPr>
          <p:cNvSpPr txBox="1"/>
          <p:nvPr/>
        </p:nvSpPr>
        <p:spPr>
          <a:xfrm>
            <a:off x="283800" y="1817914"/>
            <a:ext cx="753214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- A century’s knowledge about social influences on mental health….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But very few NICE recommendations for social interventions (employment in psychosis; peer support and social prescribing in depression)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Tensions: </a:t>
            </a:r>
          </a:p>
          <a:p>
            <a:pPr algn="l"/>
            <a:r>
              <a:rPr lang="en-GB" sz="2000" dirty="0"/>
              <a:t>	- activism and attending to structural determinants vs. individual approaches</a:t>
            </a:r>
          </a:p>
          <a:p>
            <a:pPr algn="l"/>
            <a:r>
              <a:rPr lang="en-GB" sz="2000" dirty="0"/>
              <a:t>	- letting organic community approaches flourish vs. </a:t>
            </a:r>
            <a:r>
              <a:rPr lang="en-GB" sz="2000"/>
              <a:t>evidence gathering</a:t>
            </a:r>
            <a:endParaRPr lang="en-GB" sz="2000" dirty="0"/>
          </a:p>
          <a:p>
            <a:pPr algn="l"/>
            <a:r>
              <a:rPr lang="en-GB" sz="2000" dirty="0"/>
              <a:t> </a:t>
            </a:r>
          </a:p>
          <a:p>
            <a:pPr algn="l"/>
            <a:r>
              <a:rPr lang="en-GB" sz="2000" dirty="0"/>
              <a:t>BUT evidence brings resources, service users favour social interventions </a:t>
            </a:r>
          </a:p>
        </p:txBody>
      </p:sp>
    </p:spTree>
    <p:extLst>
      <p:ext uri="{BB962C8B-B14F-4D97-AF65-F5344CB8AC3E}">
        <p14:creationId xmlns:p14="http://schemas.microsoft.com/office/powerpoint/2010/main" val="1204910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86" y="936171"/>
            <a:ext cx="7707085" cy="5203372"/>
          </a:xfrm>
        </p:spPr>
        <p:txBody>
          <a:bodyPr/>
          <a:lstStyle/>
          <a:p>
            <a:pPr marL="11112" indent="0">
              <a:buNone/>
            </a:pPr>
            <a:r>
              <a:rPr lang="en-GB" sz="3200" dirty="0">
                <a:solidFill>
                  <a:srgbClr val="FF0000"/>
                </a:solidFill>
              </a:rPr>
              <a:t>Loneliness as a target for mental health interventions</a:t>
            </a:r>
          </a:p>
          <a:p>
            <a:pPr marL="11112" indent="0">
              <a:buNone/>
            </a:pPr>
            <a:r>
              <a:rPr lang="en-GB" sz="2400" dirty="0"/>
              <a:t>- Subjectively distressing lack of connection to others (emotional or social) </a:t>
            </a:r>
          </a:p>
          <a:p>
            <a:pPr marL="11112" indent="0">
              <a:buNone/>
            </a:pPr>
            <a:r>
              <a:rPr lang="en-GB" sz="2400" dirty="0"/>
              <a:t>- Associated with most mental health conditions (especially depression, perinatal conditions, “personality disorder”) </a:t>
            </a:r>
          </a:p>
          <a:p>
            <a:pPr marL="11112" indent="0">
              <a:buNone/>
            </a:pPr>
            <a:r>
              <a:rPr lang="en-GB" sz="2400" dirty="0"/>
              <a:t>- Drivers in mental health include: </a:t>
            </a:r>
            <a:r>
              <a:rPr lang="en-GB" sz="2400" dirty="0">
                <a:solidFill>
                  <a:srgbClr val="7030A0"/>
                </a:solidFill>
              </a:rPr>
              <a:t>mental health symptoms, stigma, social deprivation, withdrawing to protect self and others</a:t>
            </a:r>
          </a:p>
          <a:p>
            <a:pPr marL="11112" indent="0">
              <a:buNone/>
            </a:pPr>
            <a:r>
              <a:rPr lang="en-GB" sz="2400" dirty="0"/>
              <a:t>- Psychological, social and community approaches to intervention </a:t>
            </a:r>
          </a:p>
          <a:p>
            <a:pPr marL="11112" indent="0">
              <a:buNone/>
            </a:pPr>
            <a:endParaRPr lang="en-GB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96FF23-7FC3-47F6-AF48-ECC67A634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9068" y="600069"/>
            <a:ext cx="2920001" cy="3144617"/>
          </a:xfrm>
          <a:prstGeom prst="rect">
            <a:avLst/>
          </a:prstGeom>
        </p:spPr>
      </p:pic>
      <p:pic>
        <p:nvPicPr>
          <p:cNvPr id="5" name="Content Placeholder 7">
            <a:extLst>
              <a:ext uri="{FF2B5EF4-FFF2-40B4-BE49-F238E27FC236}">
                <a16:creationId xmlns:a16="http://schemas.microsoft.com/office/drawing/2014/main" id="{81B7FD3E-1D1D-CEBC-B13C-7D7479857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86441" y="4354285"/>
            <a:ext cx="3825253" cy="168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9701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ryn LloydEvans - National Elf Service">
            <a:extLst>
              <a:ext uri="{FF2B5EF4-FFF2-40B4-BE49-F238E27FC236}">
                <a16:creationId xmlns:a16="http://schemas.microsoft.com/office/drawing/2014/main" id="{25FDBF6F-A821-419A-B066-DB0D47055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228" y="4321629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1BD42A-04F4-47FC-ADC3-CE12BE8272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743" y="1010299"/>
            <a:ext cx="5542737" cy="261464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1A07FA-DA9D-4758-AACD-4D823459470F}"/>
              </a:ext>
            </a:extLst>
          </p:cNvPr>
          <p:cNvSpPr txBox="1"/>
          <p:nvPr/>
        </p:nvSpPr>
        <p:spPr>
          <a:xfrm>
            <a:off x="945148" y="1077686"/>
            <a:ext cx="48460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Community navigator study</a:t>
            </a:r>
          </a:p>
          <a:p>
            <a:endParaRPr lang="en-GB" sz="2000" dirty="0"/>
          </a:p>
          <a:p>
            <a:r>
              <a:rPr lang="en-GB" sz="2000" dirty="0"/>
              <a:t>Community navigator intervention over 8 months for people with treatment-resistant depression</a:t>
            </a:r>
          </a:p>
          <a:p>
            <a:endParaRPr lang="en-GB" sz="2000" dirty="0"/>
          </a:p>
          <a:p>
            <a:r>
              <a:rPr lang="en-GB" sz="2000" dirty="0"/>
              <a:t>Reinforcing positive social identities, developing valued connections</a:t>
            </a:r>
          </a:p>
          <a:p>
            <a:endParaRPr lang="en-GB" sz="2000" dirty="0"/>
          </a:p>
          <a:p>
            <a:r>
              <a:rPr lang="en-GB" sz="2000" dirty="0"/>
              <a:t>Promising feasibility randomised controlled trial </a:t>
            </a:r>
          </a:p>
          <a:p>
            <a:endParaRPr lang="en-GB" sz="2000" dirty="0"/>
          </a:p>
          <a:p>
            <a:r>
              <a:rPr lang="en-GB" sz="2000" dirty="0"/>
              <a:t>Currently: full multicentre randomised trial (NIHR HTA) </a:t>
            </a:r>
          </a:p>
        </p:txBody>
      </p:sp>
    </p:spTree>
    <p:extLst>
      <p:ext uri="{BB962C8B-B14F-4D97-AF65-F5344CB8AC3E}">
        <p14:creationId xmlns:p14="http://schemas.microsoft.com/office/powerpoint/2010/main" val="1957420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B9699B-8DB8-44C5-102A-7D19EB011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0F4B61-3D72-77E5-CE8D-98274A76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00" y="846000"/>
            <a:ext cx="8999900" cy="971914"/>
          </a:xfrm>
        </p:spPr>
        <p:txBody>
          <a:bodyPr/>
          <a:lstStyle/>
          <a:p>
            <a:r>
              <a:rPr lang="en-GB" sz="2800" dirty="0">
                <a:solidFill>
                  <a:srgbClr val="FF0000"/>
                </a:solidFill>
              </a:rPr>
              <a:t>Priority 3: Justice for people with a “personality disorder” diagnosis</a:t>
            </a:r>
            <a:endParaRPr lang="en-GB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C07CEF-9A11-815D-C6B4-0D2A8A256FDD}"/>
              </a:ext>
            </a:extLst>
          </p:cNvPr>
          <p:cNvSpPr txBox="1"/>
          <p:nvPr/>
        </p:nvSpPr>
        <p:spPr>
          <a:xfrm>
            <a:off x="392657" y="1807650"/>
            <a:ext cx="753214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000" dirty="0"/>
              <a:t>Currently: </a:t>
            </a:r>
          </a:p>
          <a:p>
            <a:pPr algn="l"/>
            <a:r>
              <a:rPr lang="en-GB" sz="2000" dirty="0"/>
              <a:t>- Unparallelled stigma from professionals outside specialised services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Highly disjointed pathways with frequent ejections from services, denial of treatment and support </a:t>
            </a:r>
          </a:p>
          <a:p>
            <a:pPr algn="l"/>
            <a:endParaRPr lang="en-GB" sz="2000" dirty="0"/>
          </a:p>
          <a:p>
            <a:pPr algn="l"/>
            <a:r>
              <a:rPr lang="en-GB" sz="2000" dirty="0"/>
              <a:t>- Research mainly confined to hard to access psychotherapies focused on reducing self-harm 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7F7311A-C72C-CA88-AC84-9A7965216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9743" y="1086328"/>
            <a:ext cx="2935283" cy="415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66551C-9476-4728-1CD1-BA2D045BBACC}"/>
              </a:ext>
            </a:extLst>
          </p:cNvPr>
          <p:cNvSpPr txBox="1"/>
          <p:nvPr/>
        </p:nvSpPr>
        <p:spPr>
          <a:xfrm>
            <a:off x="8741229" y="5375814"/>
            <a:ext cx="3690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i="1" dirty="0"/>
              <a:t>©Rachel Rowan Olive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1F14F5-3654-F559-E4F6-D30E892038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295" y="4505231"/>
            <a:ext cx="3307362" cy="225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59908"/>
      </p:ext>
    </p:extLst>
  </p:cSld>
  <p:clrMapOvr>
    <a:masterClrMapping/>
  </p:clrMapOvr>
</p:sld>
</file>

<file path=ppt/theme/theme1.xml><?xml version="1.0" encoding="utf-8"?>
<a:theme xmlns:a="http://schemas.openxmlformats.org/drawingml/2006/main" name="UCL Bright Blue Slide Theme">
  <a:themeElements>
    <a:clrScheme name="UCL Bright Blue Theme">
      <a:dk1>
        <a:srgbClr val="000000"/>
      </a:dk1>
      <a:lt1>
        <a:srgbClr val="FFFFFF"/>
      </a:lt1>
      <a:dk2>
        <a:srgbClr val="0097A9"/>
      </a:dk2>
      <a:lt2>
        <a:srgbClr val="CCEAEE"/>
      </a:lt2>
      <a:accent1>
        <a:srgbClr val="002855"/>
      </a:accent1>
      <a:accent2>
        <a:srgbClr val="BBC592"/>
      </a:accent2>
      <a:accent3>
        <a:srgbClr val="E03C31"/>
      </a:accent3>
      <a:accent4>
        <a:srgbClr val="B5BD00"/>
      </a:accent4>
      <a:accent5>
        <a:srgbClr val="EA7600"/>
      </a:accent5>
      <a:accent6>
        <a:srgbClr val="F6BE00"/>
      </a:accent6>
      <a:hlink>
        <a:srgbClr val="0097A9"/>
      </a:hlink>
      <a:folHlink>
        <a:srgbClr val="0097A9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custClrLst>
    <a:custClr name="name of colour">
      <a:srgbClr val="000000"/>
    </a:custClr>
  </a:custClrLst>
  <a:extLst>
    <a:ext uri="{05A4C25C-085E-4340-85A3-A5531E510DB2}">
      <thm15:themeFamily xmlns:thm15="http://schemas.microsoft.com/office/thememl/2012/main" name="UCL_Slide_Master_Bright_Blue.potx" id="{38E42387-CA06-4965-AF56-5A6FAE03FDED}" vid="{87C787CE-55C3-4024-B2D0-24FAF60120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1b5ceff-6b46-4494-accf-a4e91dbe538f">
      <Terms xmlns="http://schemas.microsoft.com/office/infopath/2007/PartnerControls"/>
    </lcf76f155ced4ddcb4097134ff3c332f>
    <TaxCatchAll xmlns="4aaf35b1-80a8-48e7-9d03-c612add1997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349AB501BF574C83206C844DBEF306" ma:contentTypeVersion="18" ma:contentTypeDescription="Create a new document." ma:contentTypeScope="" ma:versionID="62b6d3a3da94fe51f635f718d017e4b7">
  <xsd:schema xmlns:xsd="http://www.w3.org/2001/XMLSchema" xmlns:xs="http://www.w3.org/2001/XMLSchema" xmlns:p="http://schemas.microsoft.com/office/2006/metadata/properties" xmlns:ns2="81b5ceff-6b46-4494-accf-a4e91dbe538f" xmlns:ns3="69bc440e-748c-4cb8-8c36-21f20ee8bdd0" xmlns:ns4="4aaf35b1-80a8-48e7-9d03-c612add1997b" targetNamespace="http://schemas.microsoft.com/office/2006/metadata/properties" ma:root="true" ma:fieldsID="e923d9ad325a386bc81019f5f919a48a" ns2:_="" ns3:_="" ns4:_="">
    <xsd:import namespace="81b5ceff-6b46-4494-accf-a4e91dbe538f"/>
    <xsd:import namespace="69bc440e-748c-4cb8-8c36-21f20ee8bdd0"/>
    <xsd:import namespace="4aaf35b1-80a8-48e7-9d03-c612add199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1b5ceff-6b46-4494-accf-a4e91dbe53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31d7151-b795-48f9-9207-6285658e27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bc440e-748c-4cb8-8c36-21f20ee8bdd0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af35b1-80a8-48e7-9d03-c612add1997b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9b50359a-c019-4b75-8061-1f5738031845}" ma:internalName="TaxCatchAll" ma:showField="CatchAllData" ma:web="69bc440e-748c-4cb8-8c36-21f20ee8bd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F3093EF-4450-4318-A2E2-BCB97F3135CA}">
  <ds:schemaRefs>
    <ds:schemaRef ds:uri="http://purl.org/dc/dcmitype/"/>
    <ds:schemaRef ds:uri="31319a9f-c50a-4d3b-8fa9-492cace4e4c3"/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d5fb6ed1-db9c-48a3-a5c6-9c2d850d1a1b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C68D36D-44E6-4719-80D5-14940BA0E10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6DEA972-8611-48AD-8151-09BF4BD22EE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3057</TotalTime>
  <Words>617</Words>
  <Application>Microsoft Office PowerPoint</Application>
  <PresentationFormat>Widescreen</PresentationFormat>
  <Paragraphs>81</Paragraphs>
  <Slides>11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UCL Bright Blue Slide Theme</vt:lpstr>
      <vt:lpstr>Mental health care research in 2024:  Three priorities for the next decade   Prof Sonia Johnson Professor of Social &amp; Community Psychiatry, University College London  Director, NIHR Policy Research Unit for England   </vt:lpstr>
      <vt:lpstr>PowerPoint Presentation</vt:lpstr>
      <vt:lpstr>Three priorities for the next decade  Priority 1: Find out how to make large reductions in compulsory admission rates and ethnic disparities </vt:lpstr>
      <vt:lpstr>PowerPoint Presentation</vt:lpstr>
      <vt:lpstr>PowerPoint Presentation</vt:lpstr>
      <vt:lpstr>Priority 2: Implement and test the “social cure”</vt:lpstr>
      <vt:lpstr>PowerPoint Presentation</vt:lpstr>
      <vt:lpstr>PowerPoint Presentation</vt:lpstr>
      <vt:lpstr>Priority 3: Justice for people with a “personality disorder” diagnosis</vt:lpstr>
      <vt:lpstr>Some key research gaps</vt:lpstr>
      <vt:lpstr>In conclusion…</vt:lpstr>
    </vt:vector>
  </TitlesOfParts>
  <Company>University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Petterson, Helen</dc:creator>
  <cp:lastModifiedBy>Johnson, Sonia</cp:lastModifiedBy>
  <cp:revision>82</cp:revision>
  <dcterms:created xsi:type="dcterms:W3CDTF">2020-09-10T12:47:23Z</dcterms:created>
  <dcterms:modified xsi:type="dcterms:W3CDTF">2024-03-08T07:24:11Z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0x010100994ADD47B68F244089BBDDC01A883908</vt:lpwstr>
  </property>
</Properties>
</file>